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
  </p:notesMasterIdLst>
  <p:sldIdLst>
    <p:sldId id="256" r:id="rId2"/>
    <p:sldId id="260" r:id="rId3"/>
    <p:sldId id="259" r:id="rId4"/>
    <p:sldId id="270" r:id="rId5"/>
    <p:sldId id="261" r:id="rId6"/>
    <p:sldId id="271" r:id="rId7"/>
    <p:sldId id="262" r:id="rId8"/>
    <p:sldId id="27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Lange (Nokia)" initials="AL(" lastIdx="1" clrIdx="0">
    <p:extLst>
      <p:ext uri="{19B8F6BF-5375-455C-9EA6-DF929625EA0E}">
        <p15:presenceInfo xmlns:p15="http://schemas.microsoft.com/office/powerpoint/2012/main" userId="S::alexander.lange@nokia.com::04ca311f-efb7-4eb6-8719-41ed3df055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36C86-13D1-4A88-86F4-3EF48A728D0F}" v="65" dt="2025-09-05T18:13:21.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80" d="100"/>
          <a:sy n="80" d="100"/>
        </p:scale>
        <p:origin x="1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Lange (Nokia)" userId="04ca311f-efb7-4eb6-8719-41ed3df055e3" providerId="ADAL" clId="{9CC36C86-13D1-4A88-86F4-3EF48A728D0F}"/>
    <pc:docChg chg="undo custSel addSld delSld modSld sldOrd">
      <pc:chgData name="Alexander Lange (Nokia)" userId="04ca311f-efb7-4eb6-8719-41ed3df055e3" providerId="ADAL" clId="{9CC36C86-13D1-4A88-86F4-3EF48A728D0F}" dt="2025-09-05T21:04:10.046" v="2619" actId="478"/>
      <pc:docMkLst>
        <pc:docMk/>
      </pc:docMkLst>
      <pc:sldChg chg="modSp mod">
        <pc:chgData name="Alexander Lange (Nokia)" userId="04ca311f-efb7-4eb6-8719-41ed3df055e3" providerId="ADAL" clId="{9CC36C86-13D1-4A88-86F4-3EF48A728D0F}" dt="2025-09-05T17:48:21.973" v="13" actId="20577"/>
        <pc:sldMkLst>
          <pc:docMk/>
          <pc:sldMk cId="1894316487" sldId="256"/>
        </pc:sldMkLst>
        <pc:spChg chg="mod">
          <ac:chgData name="Alexander Lange (Nokia)" userId="04ca311f-efb7-4eb6-8719-41ed3df055e3" providerId="ADAL" clId="{9CC36C86-13D1-4A88-86F4-3EF48A728D0F}" dt="2025-09-05T17:48:21.973" v="13" actId="20577"/>
          <ac:spMkLst>
            <pc:docMk/>
            <pc:sldMk cId="1894316487" sldId="256"/>
            <ac:spMk id="3" creationId="{681738E0-7F02-4EF1-8B74-C727C17D7C1F}"/>
          </ac:spMkLst>
        </pc:spChg>
      </pc:sldChg>
      <pc:sldChg chg="delSp modSp del mod">
        <pc:chgData name="Alexander Lange (Nokia)" userId="04ca311f-efb7-4eb6-8719-41ed3df055e3" providerId="ADAL" clId="{9CC36C86-13D1-4A88-86F4-3EF48A728D0F}" dt="2025-09-05T18:05:45.628" v="1077" actId="47"/>
        <pc:sldMkLst>
          <pc:docMk/>
          <pc:sldMk cId="1260474529" sldId="257"/>
        </pc:sldMkLst>
        <pc:spChg chg="mod">
          <ac:chgData name="Alexander Lange (Nokia)" userId="04ca311f-efb7-4eb6-8719-41ed3df055e3" providerId="ADAL" clId="{9CC36C86-13D1-4A88-86F4-3EF48A728D0F}" dt="2025-09-05T18:01:50.920" v="853" actId="5793"/>
          <ac:spMkLst>
            <pc:docMk/>
            <pc:sldMk cId="1260474529" sldId="257"/>
            <ac:spMk id="4" creationId="{588F59BF-2B6E-49B8-B6A8-E9807C4059EE}"/>
          </ac:spMkLst>
        </pc:spChg>
        <pc:picChg chg="del">
          <ac:chgData name="Alexander Lange (Nokia)" userId="04ca311f-efb7-4eb6-8719-41ed3df055e3" providerId="ADAL" clId="{9CC36C86-13D1-4A88-86F4-3EF48A728D0F}" dt="2025-09-05T17:59:05.353" v="672" actId="478"/>
          <ac:picMkLst>
            <pc:docMk/>
            <pc:sldMk cId="1260474529" sldId="257"/>
            <ac:picMk id="8" creationId="{620D5A33-28BF-4F11-8CFF-F56DE15E4930}"/>
          </ac:picMkLst>
        </pc:picChg>
        <pc:picChg chg="del">
          <ac:chgData name="Alexander Lange (Nokia)" userId="04ca311f-efb7-4eb6-8719-41ed3df055e3" providerId="ADAL" clId="{9CC36C86-13D1-4A88-86F4-3EF48A728D0F}" dt="2025-09-05T17:59:06.381" v="673" actId="478"/>
          <ac:picMkLst>
            <pc:docMk/>
            <pc:sldMk cId="1260474529" sldId="257"/>
            <ac:picMk id="12" creationId="{188883A8-5D36-489F-9705-EE7E23134C1D}"/>
          </ac:picMkLst>
        </pc:picChg>
      </pc:sldChg>
      <pc:sldChg chg="del">
        <pc:chgData name="Alexander Lange (Nokia)" userId="04ca311f-efb7-4eb6-8719-41ed3df055e3" providerId="ADAL" clId="{9CC36C86-13D1-4A88-86F4-3EF48A728D0F}" dt="2025-09-05T18:02:03.343" v="854" actId="47"/>
        <pc:sldMkLst>
          <pc:docMk/>
          <pc:sldMk cId="1707992057" sldId="258"/>
        </pc:sldMkLst>
      </pc:sldChg>
      <pc:sldChg chg="modSp mod">
        <pc:chgData name="Alexander Lange (Nokia)" userId="04ca311f-efb7-4eb6-8719-41ed3df055e3" providerId="ADAL" clId="{9CC36C86-13D1-4A88-86F4-3EF48A728D0F}" dt="2025-09-05T17:58:45.706" v="671" actId="20577"/>
        <pc:sldMkLst>
          <pc:docMk/>
          <pc:sldMk cId="2578229478" sldId="259"/>
        </pc:sldMkLst>
        <pc:spChg chg="mod">
          <ac:chgData name="Alexander Lange (Nokia)" userId="04ca311f-efb7-4eb6-8719-41ed3df055e3" providerId="ADAL" clId="{9CC36C86-13D1-4A88-86F4-3EF48A728D0F}" dt="2025-09-05T17:58:45.706" v="671" actId="20577"/>
          <ac:spMkLst>
            <pc:docMk/>
            <pc:sldMk cId="2578229478" sldId="259"/>
            <ac:spMk id="4" creationId="{D07FF4FD-A724-45B4-8380-ED8ACFD853A1}"/>
          </ac:spMkLst>
        </pc:spChg>
      </pc:sldChg>
      <pc:sldChg chg="delSp modSp mod">
        <pc:chgData name="Alexander Lange (Nokia)" userId="04ca311f-efb7-4eb6-8719-41ed3df055e3" providerId="ADAL" clId="{9CC36C86-13D1-4A88-86F4-3EF48A728D0F}" dt="2025-09-05T21:04:10.046" v="2619" actId="478"/>
        <pc:sldMkLst>
          <pc:docMk/>
          <pc:sldMk cId="2219322194" sldId="260"/>
        </pc:sldMkLst>
        <pc:spChg chg="mod">
          <ac:chgData name="Alexander Lange (Nokia)" userId="04ca311f-efb7-4eb6-8719-41ed3df055e3" providerId="ADAL" clId="{9CC36C86-13D1-4A88-86F4-3EF48A728D0F}" dt="2025-09-05T17:53:33.251" v="265" actId="20577"/>
          <ac:spMkLst>
            <pc:docMk/>
            <pc:sldMk cId="2219322194" sldId="260"/>
            <ac:spMk id="2" creationId="{85CBABD7-9152-4824-BEFD-62D60D34A974}"/>
          </ac:spMkLst>
        </pc:spChg>
        <pc:spChg chg="mod">
          <ac:chgData name="Alexander Lange (Nokia)" userId="04ca311f-efb7-4eb6-8719-41ed3df055e3" providerId="ADAL" clId="{9CC36C86-13D1-4A88-86F4-3EF48A728D0F}" dt="2025-09-05T17:54:32.989" v="401" actId="33524"/>
          <ac:spMkLst>
            <pc:docMk/>
            <pc:sldMk cId="2219322194" sldId="260"/>
            <ac:spMk id="3" creationId="{4CEABCCA-93DB-4A42-87C1-AC58F49EA4CF}"/>
          </ac:spMkLst>
        </pc:spChg>
        <pc:spChg chg="mod">
          <ac:chgData name="Alexander Lange (Nokia)" userId="04ca311f-efb7-4eb6-8719-41ed3df055e3" providerId="ADAL" clId="{9CC36C86-13D1-4A88-86F4-3EF48A728D0F}" dt="2025-09-05T17:53:22.833" v="247"/>
          <ac:spMkLst>
            <pc:docMk/>
            <pc:sldMk cId="2219322194" sldId="260"/>
            <ac:spMk id="4" creationId="{84071CCD-7372-47A0-A77D-A68FC6293313}"/>
          </ac:spMkLst>
        </pc:spChg>
        <pc:spChg chg="del">
          <ac:chgData name="Alexander Lange (Nokia)" userId="04ca311f-efb7-4eb6-8719-41ed3df055e3" providerId="ADAL" clId="{9CC36C86-13D1-4A88-86F4-3EF48A728D0F}" dt="2025-09-05T21:04:10.046" v="2619" actId="478"/>
          <ac:spMkLst>
            <pc:docMk/>
            <pc:sldMk cId="2219322194" sldId="260"/>
            <ac:spMk id="7" creationId="{6A622DC8-3E2F-41FB-B302-A1A0EB7B9EE8}"/>
          </ac:spMkLst>
        </pc:spChg>
      </pc:sldChg>
      <pc:sldChg chg="addSp delSp modSp mod">
        <pc:chgData name="Alexander Lange (Nokia)" userId="04ca311f-efb7-4eb6-8719-41ed3df055e3" providerId="ADAL" clId="{9CC36C86-13D1-4A88-86F4-3EF48A728D0F}" dt="2025-09-05T18:19:11.676" v="2618" actId="20577"/>
        <pc:sldMkLst>
          <pc:docMk/>
          <pc:sldMk cId="1417927308" sldId="262"/>
        </pc:sldMkLst>
        <pc:spChg chg="mod">
          <ac:chgData name="Alexander Lange (Nokia)" userId="04ca311f-efb7-4eb6-8719-41ed3df055e3" providerId="ADAL" clId="{9CC36C86-13D1-4A88-86F4-3EF48A728D0F}" dt="2025-09-05T18:06:58.869" v="1161" actId="20577"/>
          <ac:spMkLst>
            <pc:docMk/>
            <pc:sldMk cId="1417927308" sldId="262"/>
            <ac:spMk id="2" creationId="{230F8520-8709-E1D2-28E6-0766F0B94DCD}"/>
          </ac:spMkLst>
        </pc:spChg>
        <pc:spChg chg="mod">
          <ac:chgData name="Alexander Lange (Nokia)" userId="04ca311f-efb7-4eb6-8719-41ed3df055e3" providerId="ADAL" clId="{9CC36C86-13D1-4A88-86F4-3EF48A728D0F}" dt="2025-09-05T18:07:07.814" v="1187" actId="20577"/>
          <ac:spMkLst>
            <pc:docMk/>
            <pc:sldMk cId="1417927308" sldId="262"/>
            <ac:spMk id="3" creationId="{FA3A34EC-0B12-F2DD-4C61-C82CD853540F}"/>
          </ac:spMkLst>
        </pc:spChg>
        <pc:spChg chg="add del mod">
          <ac:chgData name="Alexander Lange (Nokia)" userId="04ca311f-efb7-4eb6-8719-41ed3df055e3" providerId="ADAL" clId="{9CC36C86-13D1-4A88-86F4-3EF48A728D0F}" dt="2025-09-05T18:10:35.811" v="1568" actId="478"/>
          <ac:spMkLst>
            <pc:docMk/>
            <pc:sldMk cId="1417927308" sldId="262"/>
            <ac:spMk id="4" creationId="{DDE22834-1F24-D039-BEA5-4195223368AD}"/>
          </ac:spMkLst>
        </pc:spChg>
        <pc:spChg chg="add mod">
          <ac:chgData name="Alexander Lange (Nokia)" userId="04ca311f-efb7-4eb6-8719-41ed3df055e3" providerId="ADAL" clId="{9CC36C86-13D1-4A88-86F4-3EF48A728D0F}" dt="2025-09-05T18:13:04.595" v="1747" actId="1035"/>
          <ac:spMkLst>
            <pc:docMk/>
            <pc:sldMk cId="1417927308" sldId="262"/>
            <ac:spMk id="6" creationId="{F02260E2-4EBF-AB8B-29BC-707418815871}"/>
          </ac:spMkLst>
        </pc:spChg>
        <pc:spChg chg="mod">
          <ac:chgData name="Alexander Lange (Nokia)" userId="04ca311f-efb7-4eb6-8719-41ed3df055e3" providerId="ADAL" clId="{9CC36C86-13D1-4A88-86F4-3EF48A728D0F}" dt="2025-09-05T18:19:11.676" v="2618" actId="20577"/>
          <ac:spMkLst>
            <pc:docMk/>
            <pc:sldMk cId="1417927308" sldId="262"/>
            <ac:spMk id="10" creationId="{A0C6C7C0-1973-4220-B144-16D0BE1A1C77}"/>
          </ac:spMkLst>
        </pc:spChg>
      </pc:sldChg>
      <pc:sldChg chg="del">
        <pc:chgData name="Alexander Lange (Nokia)" userId="04ca311f-efb7-4eb6-8719-41ed3df055e3" providerId="ADAL" clId="{9CC36C86-13D1-4A88-86F4-3EF48A728D0F}" dt="2025-09-05T18:06:01.589" v="1078" actId="47"/>
        <pc:sldMkLst>
          <pc:docMk/>
          <pc:sldMk cId="3565495604" sldId="263"/>
        </pc:sldMkLst>
      </pc:sldChg>
      <pc:sldChg chg="del">
        <pc:chgData name="Alexander Lange (Nokia)" userId="04ca311f-efb7-4eb6-8719-41ed3df055e3" providerId="ADAL" clId="{9CC36C86-13D1-4A88-86F4-3EF48A728D0F}" dt="2025-09-05T18:06:13.198" v="1079" actId="47"/>
        <pc:sldMkLst>
          <pc:docMk/>
          <pc:sldMk cId="4198025601" sldId="266"/>
        </pc:sldMkLst>
      </pc:sldChg>
      <pc:sldChg chg="del">
        <pc:chgData name="Alexander Lange (Nokia)" userId="04ca311f-efb7-4eb6-8719-41ed3df055e3" providerId="ADAL" clId="{9CC36C86-13D1-4A88-86F4-3EF48A728D0F}" dt="2025-09-05T17:51:31.720" v="228" actId="47"/>
        <pc:sldMkLst>
          <pc:docMk/>
          <pc:sldMk cId="1495795342" sldId="267"/>
        </pc:sldMkLst>
      </pc:sldChg>
      <pc:sldChg chg="del">
        <pc:chgData name="Alexander Lange (Nokia)" userId="04ca311f-efb7-4eb6-8719-41ed3df055e3" providerId="ADAL" clId="{9CC36C86-13D1-4A88-86F4-3EF48A728D0F}" dt="2025-09-05T18:06:15.501" v="1080" actId="47"/>
        <pc:sldMkLst>
          <pc:docMk/>
          <pc:sldMk cId="4205079134" sldId="269"/>
        </pc:sldMkLst>
      </pc:sldChg>
      <pc:sldChg chg="addSp modSp new mod modClrScheme chgLayout">
        <pc:chgData name="Alexander Lange (Nokia)" userId="04ca311f-efb7-4eb6-8719-41ed3df055e3" providerId="ADAL" clId="{9CC36C86-13D1-4A88-86F4-3EF48A728D0F}" dt="2025-09-05T18:03:18.732" v="882" actId="14100"/>
        <pc:sldMkLst>
          <pc:docMk/>
          <pc:sldMk cId="1441227285" sldId="270"/>
        </pc:sldMkLst>
        <pc:spChg chg="mod ord">
          <ac:chgData name="Alexander Lange (Nokia)" userId="04ca311f-efb7-4eb6-8719-41ed3df055e3" providerId="ADAL" clId="{9CC36C86-13D1-4A88-86F4-3EF48A728D0F}" dt="2025-09-05T18:03:08.339" v="880" actId="26606"/>
          <ac:spMkLst>
            <pc:docMk/>
            <pc:sldMk cId="1441227285" sldId="270"/>
            <ac:spMk id="2" creationId="{4B57D6E4-977F-57E0-A925-B06EDEABF1A3}"/>
          </ac:spMkLst>
        </pc:spChg>
        <pc:picChg chg="add mod">
          <ac:chgData name="Alexander Lange (Nokia)" userId="04ca311f-efb7-4eb6-8719-41ed3df055e3" providerId="ADAL" clId="{9CC36C86-13D1-4A88-86F4-3EF48A728D0F}" dt="2025-09-05T18:03:18.732" v="882" actId="14100"/>
          <ac:picMkLst>
            <pc:docMk/>
            <pc:sldMk cId="1441227285" sldId="270"/>
            <ac:picMk id="4" creationId="{453E2846-E4EB-2794-8860-D21EA69FC9D3}"/>
          </ac:picMkLst>
        </pc:picChg>
      </pc:sldChg>
      <pc:sldChg chg="new del">
        <pc:chgData name="Alexander Lange (Nokia)" userId="04ca311f-efb7-4eb6-8719-41ed3df055e3" providerId="ADAL" clId="{9CC36C86-13D1-4A88-86F4-3EF48A728D0F}" dt="2025-09-05T18:02:37.984" v="873" actId="47"/>
        <pc:sldMkLst>
          <pc:docMk/>
          <pc:sldMk cId="3443257551" sldId="270"/>
        </pc:sldMkLst>
      </pc:sldChg>
      <pc:sldChg chg="modSp del mod">
        <pc:chgData name="Alexander Lange (Nokia)" userId="04ca311f-efb7-4eb6-8719-41ed3df055e3" providerId="ADAL" clId="{9CC36C86-13D1-4A88-86F4-3EF48A728D0F}" dt="2025-09-05T18:02:24.653" v="871" actId="47"/>
        <pc:sldMkLst>
          <pc:docMk/>
          <pc:sldMk cId="3837630970" sldId="270"/>
        </pc:sldMkLst>
        <pc:spChg chg="mod">
          <ac:chgData name="Alexander Lange (Nokia)" userId="04ca311f-efb7-4eb6-8719-41ed3df055e3" providerId="ADAL" clId="{9CC36C86-13D1-4A88-86F4-3EF48A728D0F}" dt="2025-09-05T18:02:10.107" v="869" actId="20577"/>
          <ac:spMkLst>
            <pc:docMk/>
            <pc:sldMk cId="3837630970" sldId="270"/>
            <ac:spMk id="2" creationId="{D837BDE4-33D8-409C-B64A-5A5C7AAD006D}"/>
          </ac:spMkLst>
        </pc:spChg>
        <pc:spChg chg="mod">
          <ac:chgData name="Alexander Lange (Nokia)" userId="04ca311f-efb7-4eb6-8719-41ed3df055e3" providerId="ADAL" clId="{9CC36C86-13D1-4A88-86F4-3EF48A728D0F}" dt="2025-09-05T18:02:12.701" v="870" actId="20577"/>
          <ac:spMkLst>
            <pc:docMk/>
            <pc:sldMk cId="3837630970" sldId="270"/>
            <ac:spMk id="3" creationId="{70E490ED-5628-41DD-A93C-A8CB362D6ABF}"/>
          </ac:spMkLst>
        </pc:spChg>
      </pc:sldChg>
      <pc:sldChg chg="modSp add mod ord">
        <pc:chgData name="Alexander Lange (Nokia)" userId="04ca311f-efb7-4eb6-8719-41ed3df055e3" providerId="ADAL" clId="{9CC36C86-13D1-4A88-86F4-3EF48A728D0F}" dt="2025-09-05T18:06:49.423" v="1138" actId="20577"/>
        <pc:sldMkLst>
          <pc:docMk/>
          <pc:sldMk cId="1881514600" sldId="271"/>
        </pc:sldMkLst>
        <pc:spChg chg="mod">
          <ac:chgData name="Alexander Lange (Nokia)" userId="04ca311f-efb7-4eb6-8719-41ed3df055e3" providerId="ADAL" clId="{9CC36C86-13D1-4A88-86F4-3EF48A728D0F}" dt="2025-09-05T18:06:42.230" v="1119" actId="20577"/>
          <ac:spMkLst>
            <pc:docMk/>
            <pc:sldMk cId="1881514600" sldId="271"/>
            <ac:spMk id="2" creationId="{380A3F36-57CB-6988-659C-D1A2BF159017}"/>
          </ac:spMkLst>
        </pc:spChg>
        <pc:spChg chg="mod">
          <ac:chgData name="Alexander Lange (Nokia)" userId="04ca311f-efb7-4eb6-8719-41ed3df055e3" providerId="ADAL" clId="{9CC36C86-13D1-4A88-86F4-3EF48A728D0F}" dt="2025-09-05T18:06:49.423" v="1138" actId="20577"/>
          <ac:spMkLst>
            <pc:docMk/>
            <pc:sldMk cId="1881514600" sldId="271"/>
            <ac:spMk id="3" creationId="{B9C4C389-4094-0A4C-57F4-B2BDA2298266}"/>
          </ac:spMkLst>
        </pc:spChg>
      </pc:sldChg>
      <pc:sldChg chg="add del">
        <pc:chgData name="Alexander Lange (Nokia)" userId="04ca311f-efb7-4eb6-8719-41ed3df055e3" providerId="ADAL" clId="{9CC36C86-13D1-4A88-86F4-3EF48A728D0F}" dt="2025-09-05T18:10:40.352" v="1570"/>
        <pc:sldMkLst>
          <pc:docMk/>
          <pc:sldMk cId="3171295385" sldId="272"/>
        </pc:sldMkLst>
      </pc:sldChg>
      <pc:sldChg chg="modSp add mod">
        <pc:chgData name="Alexander Lange (Nokia)" userId="04ca311f-efb7-4eb6-8719-41ed3df055e3" providerId="ADAL" clId="{9CC36C86-13D1-4A88-86F4-3EF48A728D0F}" dt="2025-09-05T18:18:30.467" v="2584" actId="20577"/>
        <pc:sldMkLst>
          <pc:docMk/>
          <pc:sldMk cId="4181286600" sldId="272"/>
        </pc:sldMkLst>
        <pc:spChg chg="mod">
          <ac:chgData name="Alexander Lange (Nokia)" userId="04ca311f-efb7-4eb6-8719-41ed3df055e3" providerId="ADAL" clId="{9CC36C86-13D1-4A88-86F4-3EF48A728D0F}" dt="2025-09-05T18:13:25.966" v="1757" actId="20577"/>
          <ac:spMkLst>
            <pc:docMk/>
            <pc:sldMk cId="4181286600" sldId="272"/>
            <ac:spMk id="2" creationId="{F56CD6D3-0063-3D09-FF56-FAA720DF205B}"/>
          </ac:spMkLst>
        </pc:spChg>
        <pc:spChg chg="mod">
          <ac:chgData name="Alexander Lange (Nokia)" userId="04ca311f-efb7-4eb6-8719-41ed3df055e3" providerId="ADAL" clId="{9CC36C86-13D1-4A88-86F4-3EF48A728D0F}" dt="2025-09-05T18:13:32.472" v="1772" actId="20577"/>
          <ac:spMkLst>
            <pc:docMk/>
            <pc:sldMk cId="4181286600" sldId="272"/>
            <ac:spMk id="3" creationId="{071B3353-3641-9E08-2106-864982660D9D}"/>
          </ac:spMkLst>
        </pc:spChg>
        <pc:spChg chg="mod">
          <ac:chgData name="Alexander Lange (Nokia)" userId="04ca311f-efb7-4eb6-8719-41ed3df055e3" providerId="ADAL" clId="{9CC36C86-13D1-4A88-86F4-3EF48A728D0F}" dt="2025-09-05T18:18:30.467" v="2584" actId="20577"/>
          <ac:spMkLst>
            <pc:docMk/>
            <pc:sldMk cId="4181286600" sldId="272"/>
            <ac:spMk id="10" creationId="{78EC63C9-F223-940C-32FA-4FA4C0FA1B65}"/>
          </ac:spMkLst>
        </pc:spChg>
      </pc:sldChg>
    </pc:docChg>
  </pc:docChgLst>
  <pc:docChgLst>
    <pc:chgData name="Arnav De (Nokia)" userId="b02eac68-04ed-4dbd-a271-8680e44c2f83" providerId="ADAL" clId="{5C19B78A-BC1F-4212-91F6-955C400C35C4}"/>
    <pc:docChg chg="undo custSel addSld modSld">
      <pc:chgData name="Arnav De (Nokia)" userId="b02eac68-04ed-4dbd-a271-8680e44c2f83" providerId="ADAL" clId="{5C19B78A-BC1F-4212-91F6-955C400C35C4}" dt="2025-07-16T20:35:25.857" v="319" actId="2711"/>
      <pc:docMkLst>
        <pc:docMk/>
      </pc:docMkLst>
      <pc:sldChg chg="modSp mod">
        <pc:chgData name="Arnav De (Nokia)" userId="b02eac68-04ed-4dbd-a271-8680e44c2f83" providerId="ADAL" clId="{5C19B78A-BC1F-4212-91F6-955C400C35C4}" dt="2025-07-16T19:49:59.345" v="18" actId="20577"/>
        <pc:sldMkLst>
          <pc:docMk/>
          <pc:sldMk cId="1707992057" sldId="258"/>
        </pc:sldMkLst>
      </pc:sldChg>
      <pc:sldChg chg="addSp delSp modSp mod">
        <pc:chgData name="Arnav De (Nokia)" userId="b02eac68-04ed-4dbd-a271-8680e44c2f83" providerId="ADAL" clId="{5C19B78A-BC1F-4212-91F6-955C400C35C4}" dt="2025-07-16T20:29:27.713" v="300"/>
        <pc:sldMkLst>
          <pc:docMk/>
          <pc:sldMk cId="3565495604" sldId="263"/>
        </pc:sldMkLst>
      </pc:sldChg>
      <pc:sldChg chg="addSp delSp modSp mod">
        <pc:chgData name="Arnav De (Nokia)" userId="b02eac68-04ed-4dbd-a271-8680e44c2f83" providerId="ADAL" clId="{5C19B78A-BC1F-4212-91F6-955C400C35C4}" dt="2025-07-16T20:35:25.857" v="319" actId="2711"/>
        <pc:sldMkLst>
          <pc:docMk/>
          <pc:sldMk cId="4205079134" sldId="269"/>
        </pc:sldMkLst>
      </pc:sldChg>
      <pc:sldChg chg="addSp delSp modSp new mod">
        <pc:chgData name="Arnav De (Nokia)" userId="b02eac68-04ed-4dbd-a271-8680e44c2f83" providerId="ADAL" clId="{5C19B78A-BC1F-4212-91F6-955C400C35C4}" dt="2025-07-16T20:15:43.258" v="100"/>
        <pc:sldMkLst>
          <pc:docMk/>
          <pc:sldMk cId="3837630970" sldId="270"/>
        </pc:sldMkLst>
      </pc:sldChg>
    </pc:docChg>
  </pc:docChgLst>
  <pc:docChgLst>
    <pc:chgData name="Alexander Lange (Nokia)" userId="04ca311f-efb7-4eb6-8719-41ed3df055e3" providerId="ADAL" clId="{2284E366-622E-4BFF-91CB-E8DFF78060B6}"/>
    <pc:docChg chg="undo redo custSel addSld delSld modSld">
      <pc:chgData name="Alexander Lange (Nokia)" userId="04ca311f-efb7-4eb6-8719-41ed3df055e3" providerId="ADAL" clId="{2284E366-622E-4BFF-91CB-E8DFF78060B6}" dt="2025-07-16T20:11:43.746" v="2244" actId="20577"/>
      <pc:docMkLst>
        <pc:docMk/>
      </pc:docMkLst>
      <pc:sldChg chg="modSp mod modClrScheme chgLayout">
        <pc:chgData name="Alexander Lange (Nokia)" userId="04ca311f-efb7-4eb6-8719-41ed3df055e3" providerId="ADAL" clId="{2284E366-622E-4BFF-91CB-E8DFF78060B6}" dt="2025-07-15T18:38:11.876" v="6" actId="1076"/>
        <pc:sldMkLst>
          <pc:docMk/>
          <pc:sldMk cId="1894316487" sldId="256"/>
        </pc:sldMkLst>
        <pc:spChg chg="mod">
          <ac:chgData name="Alexander Lange (Nokia)" userId="04ca311f-efb7-4eb6-8719-41ed3df055e3" providerId="ADAL" clId="{2284E366-622E-4BFF-91CB-E8DFF78060B6}" dt="2025-07-15T17:36:18.035" v="2" actId="26606"/>
          <ac:spMkLst>
            <pc:docMk/>
            <pc:sldMk cId="1894316487" sldId="256"/>
            <ac:spMk id="2" creationId="{9B51D188-66D4-4EBB-A60A-E74CEC2084C3}"/>
          </ac:spMkLst>
        </pc:spChg>
        <pc:spChg chg="mod">
          <ac:chgData name="Alexander Lange (Nokia)" userId="04ca311f-efb7-4eb6-8719-41ed3df055e3" providerId="ADAL" clId="{2284E366-622E-4BFF-91CB-E8DFF78060B6}" dt="2025-07-15T18:38:11.876" v="6" actId="1076"/>
          <ac:spMkLst>
            <pc:docMk/>
            <pc:sldMk cId="1894316487" sldId="256"/>
            <ac:spMk id="3" creationId="{681738E0-7F02-4EF1-8B74-C727C17D7C1F}"/>
          </ac:spMkLst>
        </pc:spChg>
      </pc:sldChg>
      <pc:sldChg chg="modSp add del">
        <pc:chgData name="Alexander Lange (Nokia)" userId="04ca311f-efb7-4eb6-8719-41ed3df055e3" providerId="ADAL" clId="{2284E366-622E-4BFF-91CB-E8DFF78060B6}" dt="2025-07-16T18:23:29.890" v="474" actId="207"/>
        <pc:sldMkLst>
          <pc:docMk/>
          <pc:sldMk cId="1260474529" sldId="257"/>
        </pc:sldMkLst>
      </pc:sldChg>
      <pc:sldChg chg="modSp add del mod">
        <pc:chgData name="Alexander Lange (Nokia)" userId="04ca311f-efb7-4eb6-8719-41ed3df055e3" providerId="ADAL" clId="{2284E366-622E-4BFF-91CB-E8DFF78060B6}" dt="2025-07-16T18:23:12.890" v="473" actId="207"/>
        <pc:sldMkLst>
          <pc:docMk/>
          <pc:sldMk cId="2578229478" sldId="259"/>
        </pc:sldMkLst>
        <pc:spChg chg="mod">
          <ac:chgData name="Alexander Lange (Nokia)" userId="04ca311f-efb7-4eb6-8719-41ed3df055e3" providerId="ADAL" clId="{2284E366-622E-4BFF-91CB-E8DFF78060B6}" dt="2025-07-16T18:23:12.890" v="473" actId="207"/>
          <ac:spMkLst>
            <pc:docMk/>
            <pc:sldMk cId="2578229478" sldId="259"/>
            <ac:spMk id="4" creationId="{D07FF4FD-A724-45B4-8380-ED8ACFD853A1}"/>
          </ac:spMkLst>
        </pc:spChg>
      </pc:sldChg>
      <pc:sldChg chg="modSp add del mod">
        <pc:chgData name="Alexander Lange (Nokia)" userId="04ca311f-efb7-4eb6-8719-41ed3df055e3" providerId="ADAL" clId="{2284E366-622E-4BFF-91CB-E8DFF78060B6}" dt="2025-07-16T18:18:08.539" v="155" actId="20577"/>
        <pc:sldMkLst>
          <pc:docMk/>
          <pc:sldMk cId="2219322194" sldId="260"/>
        </pc:sldMkLst>
        <pc:spChg chg="mod">
          <ac:chgData name="Alexander Lange (Nokia)" userId="04ca311f-efb7-4eb6-8719-41ed3df055e3" providerId="ADAL" clId="{2284E366-622E-4BFF-91CB-E8DFF78060B6}" dt="2025-07-16T18:16:30.282" v="28" actId="20577"/>
          <ac:spMkLst>
            <pc:docMk/>
            <pc:sldMk cId="2219322194" sldId="260"/>
            <ac:spMk id="3" creationId="{4CEABCCA-93DB-4A42-87C1-AC58F49EA4CF}"/>
          </ac:spMkLst>
        </pc:spChg>
        <pc:spChg chg="mod">
          <ac:chgData name="Alexander Lange (Nokia)" userId="04ca311f-efb7-4eb6-8719-41ed3df055e3" providerId="ADAL" clId="{2284E366-622E-4BFF-91CB-E8DFF78060B6}" dt="2025-07-16T18:16:37.678" v="34" actId="20577"/>
          <ac:spMkLst>
            <pc:docMk/>
            <pc:sldMk cId="2219322194" sldId="260"/>
            <ac:spMk id="4" creationId="{84071CCD-7372-47A0-A77D-A68FC6293313}"/>
          </ac:spMkLst>
        </pc:spChg>
      </pc:sldChg>
      <pc:sldChg chg="addSp delSp modSp mod">
        <pc:chgData name="Alexander Lange (Nokia)" userId="04ca311f-efb7-4eb6-8719-41ed3df055e3" providerId="ADAL" clId="{2284E366-622E-4BFF-91CB-E8DFF78060B6}" dt="2025-07-16T20:02:19.675" v="2036" actId="1076"/>
        <pc:sldMkLst>
          <pc:docMk/>
          <pc:sldMk cId="2530511285" sldId="261"/>
        </pc:sldMkLst>
        <pc:spChg chg="mod">
          <ac:chgData name="Alexander Lange (Nokia)" userId="04ca311f-efb7-4eb6-8719-41ed3df055e3" providerId="ADAL" clId="{2284E366-622E-4BFF-91CB-E8DFF78060B6}" dt="2025-07-16T20:02:16.436" v="2035" actId="14100"/>
          <ac:spMkLst>
            <pc:docMk/>
            <pc:sldMk cId="2530511285" sldId="261"/>
            <ac:spMk id="3" creationId="{8EEC2C62-72C0-FAE5-42EB-E42A6C6F6136}"/>
          </ac:spMkLst>
        </pc:spChg>
        <pc:spChg chg="mod">
          <ac:chgData name="Alexander Lange (Nokia)" userId="04ca311f-efb7-4eb6-8719-41ed3df055e3" providerId="ADAL" clId="{2284E366-622E-4BFF-91CB-E8DFF78060B6}" dt="2025-07-16T18:54:11.880" v="1654" actId="255"/>
          <ac:spMkLst>
            <pc:docMk/>
            <pc:sldMk cId="2530511285" sldId="261"/>
            <ac:spMk id="4" creationId="{759643F2-8235-B5E6-D149-BAE5DB46F15E}"/>
          </ac:spMkLst>
        </pc:spChg>
        <pc:picChg chg="add mod modCrop">
          <ac:chgData name="Alexander Lange (Nokia)" userId="04ca311f-efb7-4eb6-8719-41ed3df055e3" providerId="ADAL" clId="{2284E366-622E-4BFF-91CB-E8DFF78060B6}" dt="2025-07-16T20:02:19.675" v="2036" actId="1076"/>
          <ac:picMkLst>
            <pc:docMk/>
            <pc:sldMk cId="2530511285" sldId="261"/>
            <ac:picMk id="7" creationId="{33278F74-457E-463D-82BF-E4214DF8E460}"/>
          </ac:picMkLst>
        </pc:picChg>
        <pc:picChg chg="add mod">
          <ac:chgData name="Alexander Lange (Nokia)" userId="04ca311f-efb7-4eb6-8719-41ed3df055e3" providerId="ADAL" clId="{2284E366-622E-4BFF-91CB-E8DFF78060B6}" dt="2025-07-16T18:55:05.299" v="1658" actId="1076"/>
          <ac:picMkLst>
            <pc:docMk/>
            <pc:sldMk cId="2530511285" sldId="261"/>
            <ac:picMk id="8" creationId="{4DB0124B-7B92-461D-8F15-277DF2BC8EB9}"/>
          </ac:picMkLst>
        </pc:picChg>
        <pc:picChg chg="add mod">
          <ac:chgData name="Alexander Lange (Nokia)" userId="04ca311f-efb7-4eb6-8719-41ed3df055e3" providerId="ADAL" clId="{2284E366-622E-4BFF-91CB-E8DFF78060B6}" dt="2025-07-16T18:55:03.725" v="1657" actId="1076"/>
          <ac:picMkLst>
            <pc:docMk/>
            <pc:sldMk cId="2530511285" sldId="261"/>
            <ac:picMk id="9" creationId="{716DB896-E370-46E4-AEB7-B85D8BC23198}"/>
          </ac:picMkLst>
        </pc:picChg>
      </pc:sldChg>
      <pc:sldChg chg="addSp delSp modSp mod">
        <pc:chgData name="Alexander Lange (Nokia)" userId="04ca311f-efb7-4eb6-8719-41ed3df055e3" providerId="ADAL" clId="{2284E366-622E-4BFF-91CB-E8DFF78060B6}" dt="2025-07-16T18:53:57.168" v="1651" actId="255"/>
        <pc:sldMkLst>
          <pc:docMk/>
          <pc:sldMk cId="1417927308" sldId="262"/>
        </pc:sldMkLst>
        <pc:spChg chg="add mod">
          <ac:chgData name="Alexander Lange (Nokia)" userId="04ca311f-efb7-4eb6-8719-41ed3df055e3" providerId="ADAL" clId="{2284E366-622E-4BFF-91CB-E8DFF78060B6}" dt="2025-07-16T18:53:57.168" v="1651" actId="255"/>
          <ac:spMkLst>
            <pc:docMk/>
            <pc:sldMk cId="1417927308" sldId="262"/>
            <ac:spMk id="10" creationId="{A0C6C7C0-1973-4220-B144-16D0BE1A1C77}"/>
          </ac:spMkLst>
        </pc:spChg>
      </pc:sldChg>
      <pc:sldChg chg="addSp delSp modSp mod">
        <pc:chgData name="Alexander Lange (Nokia)" userId="04ca311f-efb7-4eb6-8719-41ed3df055e3" providerId="ADAL" clId="{2284E366-622E-4BFF-91CB-E8DFF78060B6}" dt="2025-07-16T20:11:43.746" v="2244" actId="20577"/>
        <pc:sldMkLst>
          <pc:docMk/>
          <pc:sldMk cId="4198025601" sldId="266"/>
        </pc:sldMkLst>
      </pc:sldChg>
      <pc:sldChg chg="modSp add del mod">
        <pc:chgData name="Alexander Lange (Nokia)" userId="04ca311f-efb7-4eb6-8719-41ed3df055e3" providerId="ADAL" clId="{2284E366-622E-4BFF-91CB-E8DFF78060B6}" dt="2025-07-16T17:23:46.631" v="15" actId="20577"/>
        <pc:sldMkLst>
          <pc:docMk/>
          <pc:sldMk cId="1495795342" sldId="267"/>
        </pc:sldMkLst>
      </pc:sldChg>
      <pc:sldChg chg="addCm modCm">
        <pc:chgData name="Alexander Lange (Nokia)" userId="04ca311f-efb7-4eb6-8719-41ed3df055e3" providerId="ADAL" clId="{2284E366-622E-4BFF-91CB-E8DFF78060B6}" dt="2025-07-16T18:52:45.219" v="1635"/>
        <pc:sldMkLst>
          <pc:docMk/>
          <pc:sldMk cId="4205079134"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80E2E-76B6-41B7-A55C-AFCB4345B13A}" type="datetimeFigureOut">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F6269-61BE-48D0-A9D3-3CF73D2A7358}" type="slidenum">
              <a:t>‹#›</a:t>
            </a:fld>
            <a:endParaRPr lang="en-US"/>
          </a:p>
        </p:txBody>
      </p:sp>
    </p:spTree>
    <p:extLst>
      <p:ext uri="{BB962C8B-B14F-4D97-AF65-F5344CB8AC3E}">
        <p14:creationId xmlns:p14="http://schemas.microsoft.com/office/powerpoint/2010/main" val="123972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conclusions from the paper was that preprocessing often has more impact on performance than even the model or aggregator choice.</a:t>
            </a:r>
          </a:p>
          <a:p>
            <a:r>
              <a:rPr lang="en-US"/>
              <a:t>The dataset contains 267 rows with missing entries, which is just under 1% of all rows. The total number of missing entries is 1704, which is around 0.45% of the entire dataset. Because the volume is low and distribution appears random, we decided to handle missing data via simple imputation rather than more complex interpolation.</a:t>
            </a:r>
            <a:endParaRPr lang="en-US">
              <a:ea typeface="Calibri"/>
              <a:cs typeface="Calibri"/>
            </a:endParaRPr>
          </a:p>
          <a:p>
            <a:r>
              <a:rPr lang="en-US"/>
              <a:t>For scaling, the team initially considered MinMax normalization. However, the problem is that LTE traffic data contains high spikes—periods of network overload—that skew the scale drastically. This breaks the integrity of the normalized inputs. Z-score normalization, which centers around the mean and uses standard deviation, is more appropriate here and was suggested by our data scientist as a stable alternative.</a:t>
            </a:r>
            <a:endParaRPr lang="en-US">
              <a:ea typeface="Calibri"/>
              <a:cs typeface="Calibri"/>
            </a:endParaRPr>
          </a:p>
          <a:p>
            <a:r>
              <a:rPr lang="en-US"/>
              <a:t>Evaluation is another place where perspective matters. The paper reports MAE, RMSE, and NRMSE, which are great for benchmarking across stations. However, in operational settings, we care most about extreme traffic—those moments where prediction errors lead to over- or under-provisioning. This means our models must perform well on the tails, not just the average case.</a:t>
            </a:r>
            <a:endParaRPr lang="en-US">
              <a:ea typeface="Calibri"/>
              <a:cs typeface="Calibri"/>
            </a:endParaRPr>
          </a:p>
          <a:p>
            <a:r>
              <a:rPr lang="en-US"/>
              <a:t>That’s where flooring and capping come in. The paper explored this and found massive gains. Our team took it further—we used a grid search to empirically determine optimal percentiles for flooring and capping on a per-column basis. This kept the models robust to outliers while preserving the useful structure in the data. This step alone was responsible for a significant drop in prediction error, especially in the ElBorn base station where extreme spikes were most prevalent.</a:t>
            </a:r>
            <a:endParaRPr lang="en-US">
              <a:ea typeface="Calibri"/>
              <a:cs typeface="Calibri"/>
            </a:endParaRPr>
          </a:p>
          <a:p>
            <a:r>
              <a:rPr lang="en-US"/>
              <a:t>These findings directly shaped our preprocessing container. Everything here is done client-side in the federated analogy: load raw CSVs, clean, normalize, generate lag features, and save preprocessed datasets to a shared volume for model training.</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EDF6269-61BE-48D0-A9D3-3CF73D2A7358}" type="slidenum">
              <a:rPr lang="en-US"/>
              <a:t>5</a:t>
            </a:fld>
            <a:endParaRPr lang="en-US"/>
          </a:p>
        </p:txBody>
      </p:sp>
    </p:spTree>
    <p:extLst>
      <p:ext uri="{BB962C8B-B14F-4D97-AF65-F5344CB8AC3E}">
        <p14:creationId xmlns:p14="http://schemas.microsoft.com/office/powerpoint/2010/main" val="374276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E6FE4-00AB-1FD8-C72D-990158C98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DD789-37D3-DCE6-48FB-7CC024930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1877D-A058-457E-77C9-5B96FC4F62A4}"/>
              </a:ext>
            </a:extLst>
          </p:cNvPr>
          <p:cNvSpPr>
            <a:spLocks noGrp="1"/>
          </p:cNvSpPr>
          <p:nvPr>
            <p:ph type="body" idx="1"/>
          </p:nvPr>
        </p:nvSpPr>
        <p:spPr/>
        <p:txBody>
          <a:bodyPr/>
          <a:lstStyle/>
          <a:p>
            <a:r>
              <a:rPr lang="en-US"/>
              <a:t>This step does much of the heavy lifting that the paper says had a larger effect on model performance than even aggregation algorithm choice. We replicate that by implementing configurable flooring/capping, normalization per series, and temporal lagging.</a:t>
            </a:r>
          </a:p>
          <a:p>
            <a:r>
              <a:rPr lang="en-US"/>
              <a:t>This preprocessing is done client-side in the federated analogy, which is why it's containerized and meant to run independently on each dataset. main.py here acts as the </a:t>
            </a:r>
            <a:r>
              <a:rPr lang="en-US" err="1"/>
              <a:t>entrypoint</a:t>
            </a:r>
            <a:r>
              <a:rPr lang="en-US"/>
              <a:t> and is fully CLI-driven. Outputs are saved as .csv files in the mounted shared/ volume for seamless access by downstream jobs.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90F90AA-20AB-7D2D-2D26-285802C82694}"/>
              </a:ext>
            </a:extLst>
          </p:cNvPr>
          <p:cNvSpPr>
            <a:spLocks noGrp="1"/>
          </p:cNvSpPr>
          <p:nvPr>
            <p:ph type="sldNum" sz="quarter" idx="5"/>
          </p:nvPr>
        </p:nvSpPr>
        <p:spPr/>
        <p:txBody>
          <a:bodyPr/>
          <a:lstStyle/>
          <a:p>
            <a:fld id="{6EDF6269-61BE-48D0-A9D3-3CF73D2A7358}" type="slidenum">
              <a:rPr lang="en-US"/>
              <a:t>6</a:t>
            </a:fld>
            <a:endParaRPr lang="en-US"/>
          </a:p>
        </p:txBody>
      </p:sp>
    </p:spTree>
    <p:extLst>
      <p:ext uri="{BB962C8B-B14F-4D97-AF65-F5344CB8AC3E}">
        <p14:creationId xmlns:p14="http://schemas.microsoft.com/office/powerpoint/2010/main" val="490315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step does much of the heavy lifting that the paper says had a larger effect on model performance than even aggregation algorithm choice. We replicate that by implementing configurable flooring/capping, normalization per series, and temporal lagging.</a:t>
            </a:r>
          </a:p>
          <a:p>
            <a:r>
              <a:rPr lang="en-US"/>
              <a:t>This preprocessing is done client-side in the federated analogy, which is why it's containerized and meant to run independently on each dataset. main.py here acts as the </a:t>
            </a:r>
            <a:r>
              <a:rPr lang="en-US" err="1"/>
              <a:t>entrypoint</a:t>
            </a:r>
            <a:r>
              <a:rPr lang="en-US"/>
              <a:t> and is fully CLI-driven. Outputs are saved as .csv files in the mounted shared/ volume for seamless access by downstream jobs.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EDF6269-61BE-48D0-A9D3-3CF73D2A7358}" type="slidenum">
              <a:rPr lang="en-US"/>
              <a:t>7</a:t>
            </a:fld>
            <a:endParaRPr lang="en-US"/>
          </a:p>
        </p:txBody>
      </p:sp>
    </p:spTree>
    <p:extLst>
      <p:ext uri="{BB962C8B-B14F-4D97-AF65-F5344CB8AC3E}">
        <p14:creationId xmlns:p14="http://schemas.microsoft.com/office/powerpoint/2010/main" val="124751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594FD-ACFF-F91E-DEC4-BC97C260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C02C4-5E1E-A3E1-86CD-3B130924A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D9107-8A81-D238-E07F-08A99D8596EE}"/>
              </a:ext>
            </a:extLst>
          </p:cNvPr>
          <p:cNvSpPr>
            <a:spLocks noGrp="1"/>
          </p:cNvSpPr>
          <p:nvPr>
            <p:ph type="body" idx="1"/>
          </p:nvPr>
        </p:nvSpPr>
        <p:spPr/>
        <p:txBody>
          <a:bodyPr/>
          <a:lstStyle/>
          <a:p>
            <a:r>
              <a:rPr lang="en-US"/>
              <a:t>This step does much of the heavy lifting that the paper says had a larger effect on model performance than even aggregation algorithm choice. We replicate that by implementing configurable flooring/capping, normalization per series, and temporal lagging.</a:t>
            </a:r>
          </a:p>
          <a:p>
            <a:r>
              <a:rPr lang="en-US"/>
              <a:t>This preprocessing is done client-side in the federated analogy, which is why it's containerized and meant to run independently on each dataset. main.py here acts as the </a:t>
            </a:r>
            <a:r>
              <a:rPr lang="en-US" err="1"/>
              <a:t>entrypoint</a:t>
            </a:r>
            <a:r>
              <a:rPr lang="en-US"/>
              <a:t> and is fully CLI-driven. Outputs are saved as .csv files in the mounted shared/ volume for seamless access by downstream jobs.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71F4EA08-B501-67D1-2DBF-F537688AD17E}"/>
              </a:ext>
            </a:extLst>
          </p:cNvPr>
          <p:cNvSpPr>
            <a:spLocks noGrp="1"/>
          </p:cNvSpPr>
          <p:nvPr>
            <p:ph type="sldNum" sz="quarter" idx="5"/>
          </p:nvPr>
        </p:nvSpPr>
        <p:spPr/>
        <p:txBody>
          <a:bodyPr/>
          <a:lstStyle/>
          <a:p>
            <a:fld id="{6EDF6269-61BE-48D0-A9D3-3CF73D2A7358}" type="slidenum">
              <a:rPr lang="en-US"/>
              <a:t>8</a:t>
            </a:fld>
            <a:endParaRPr lang="en-US"/>
          </a:p>
        </p:txBody>
      </p:sp>
    </p:spTree>
    <p:extLst>
      <p:ext uri="{BB962C8B-B14F-4D97-AF65-F5344CB8AC3E}">
        <p14:creationId xmlns:p14="http://schemas.microsoft.com/office/powerpoint/2010/main" val="3502040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1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4E9A04A-3145-3809-19A7-33EF3021A9A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0FF79836-BBB3-F465-E1C5-425AB4A83E4B}"/>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4" name="Straight Connector 3">
            <a:extLst>
              <a:ext uri="{FF2B5EF4-FFF2-40B4-BE49-F238E27FC236}">
                <a16:creationId xmlns:a16="http://schemas.microsoft.com/office/drawing/2014/main" id="{E5C3DF80-A3E4-DDDB-D584-7BEE3A84C96D}"/>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16E76675-E286-0D90-FB5C-6C963712349E}"/>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5" name="Graphic 4" descr="Nokia Logo">
            <a:extLst>
              <a:ext uri="{FF2B5EF4-FFF2-40B4-BE49-F238E27FC236}">
                <a16:creationId xmlns:a16="http://schemas.microsoft.com/office/drawing/2014/main" id="{E5F6DF56-1BC2-2F0B-C57B-C1D817B14910}"/>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226314411"/>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0 Title slide with media 1">
    <p:spTree>
      <p:nvGrpSpPr>
        <p:cNvPr id="1" name=""/>
        <p:cNvGrpSpPr/>
        <p:nvPr/>
      </p:nvGrpSpPr>
      <p:grpSpPr>
        <a:xfrm>
          <a:off x="0" y="0"/>
          <a:ext cx="0" cy="0"/>
          <a:chOff x="0" y="0"/>
          <a:chExt cx="0" cy="0"/>
        </a:xfrm>
      </p:grpSpPr>
      <p:sp>
        <p:nvSpPr>
          <p:cNvPr id="14" name="Text Placeholder 42">
            <a:extLst>
              <a:ext uri="{FF2B5EF4-FFF2-40B4-BE49-F238E27FC236}">
                <a16:creationId xmlns:a16="http://schemas.microsoft.com/office/drawing/2014/main" id="{294B94FF-B007-7648-0008-A471B34C4CB3}"/>
              </a:ext>
            </a:extLst>
          </p:cNvPr>
          <p:cNvSpPr>
            <a:spLocks noGrp="1"/>
          </p:cNvSpPr>
          <p:nvPr>
            <p:ph type="body" sz="quarter" idx="11" hasCustomPrompt="1"/>
          </p:nvPr>
        </p:nvSpPr>
        <p:spPr>
          <a:xfrm>
            <a:off x="556800" y="1440001"/>
            <a:ext cx="11078400" cy="2347335"/>
          </a:xfrm>
          <a:prstGeom prst="rect">
            <a:avLst/>
          </a:prstGeom>
        </p:spPr>
        <p:txBody>
          <a:bodyPr lIns="0" tIns="0" rIns="0" bIns="0"/>
          <a:lstStyle>
            <a:lvl1pPr marL="0" indent="0">
              <a:lnSpc>
                <a:spcPct val="100000"/>
              </a:lnSpc>
              <a:spcBef>
                <a:spcPts val="0"/>
              </a:spcBef>
              <a:buNone/>
              <a:defRPr sz="5867" baseline="0">
                <a:solidFill>
                  <a:schemeClr val="accent1"/>
                </a:solidFill>
                <a:latin typeface="Nokia Pure Headline Light" panose="020B0304020202020204" pitchFamily="34" charset="0"/>
              </a:defRPr>
            </a:lvl1pPr>
          </a:lstStyle>
          <a:p>
            <a:pPr lvl="0"/>
            <a:r>
              <a:rPr lang="en-US"/>
              <a:t>Click to edit headline</a:t>
            </a:r>
          </a:p>
        </p:txBody>
      </p:sp>
      <p:sp>
        <p:nvSpPr>
          <p:cNvPr id="5" name="Slide Number Placeholder 5">
            <a:extLst>
              <a:ext uri="{FF2B5EF4-FFF2-40B4-BE49-F238E27FC236}">
                <a16:creationId xmlns:a16="http://schemas.microsoft.com/office/drawing/2014/main" id="{2218EC66-6293-FC0C-C8AC-A21153E5703B}"/>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4C9BA26F-4B98-6DDA-4965-A8BCB0A90C5D}"/>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6ED056D0-758C-4B0A-A11D-C3F14EBC07FA}"/>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A535B119-5E07-6658-028F-A2E92F84E1EC}"/>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8" name="Graphic 7" descr="Nokia Logo">
            <a:extLst>
              <a:ext uri="{FF2B5EF4-FFF2-40B4-BE49-F238E27FC236}">
                <a16:creationId xmlns:a16="http://schemas.microsoft.com/office/drawing/2014/main" id="{40EEEA9E-29A8-ACBE-9469-BF192E01BA76}"/>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
        <p:nvSpPr>
          <p:cNvPr id="3" name="Media Placeholder 6">
            <a:extLst>
              <a:ext uri="{FF2B5EF4-FFF2-40B4-BE49-F238E27FC236}">
                <a16:creationId xmlns:a16="http://schemas.microsoft.com/office/drawing/2014/main" id="{BB2531A6-B2AF-8CE3-D4E6-FFA2A6F43CBA}"/>
              </a:ext>
              <a:ext uri="{C183D7F6-B498-43B3-948B-1728B52AA6E4}">
                <adec:decorative xmlns:adec="http://schemas.microsoft.com/office/drawing/2017/decorative" val="1"/>
              </a:ext>
            </a:extLst>
          </p:cNvPr>
          <p:cNvSpPr>
            <a:spLocks noGrp="1"/>
          </p:cNvSpPr>
          <p:nvPr>
            <p:ph type="media" sz="quarter" idx="12"/>
          </p:nvPr>
        </p:nvSpPr>
        <p:spPr>
          <a:xfrm>
            <a:off x="0" y="0"/>
            <a:ext cx="12192000" cy="6858000"/>
          </a:xfrm>
          <a:prstGeom prst="rect">
            <a:avLst/>
          </a:prstGeom>
        </p:spPr>
        <p:txBody>
          <a:bodyPr/>
          <a:lstStyle>
            <a:lvl1pPr marL="0" indent="0">
              <a:buNone/>
              <a:defRPr>
                <a:solidFill>
                  <a:schemeClr val="accent4"/>
                </a:solidFill>
              </a:defRPr>
            </a:lvl1pPr>
          </a:lstStyle>
          <a:p>
            <a:r>
              <a:rPr lang="en-US"/>
              <a:t>Click icon to add media</a:t>
            </a:r>
          </a:p>
        </p:txBody>
      </p:sp>
    </p:spTree>
    <p:extLst>
      <p:ext uri="{BB962C8B-B14F-4D97-AF65-F5344CB8AC3E}">
        <p14:creationId xmlns:p14="http://schemas.microsoft.com/office/powerpoint/2010/main" val="413113989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12 Title slide with media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6708420" y="0"/>
            <a:ext cx="54864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84BEAA91-498E-6921-E58A-76A8294949D1}"/>
              </a:ext>
            </a:extLst>
          </p:cNvPr>
          <p:cNvSpPr>
            <a:spLocks noGrp="1"/>
          </p:cNvSpPr>
          <p:nvPr>
            <p:ph type="title" hasCustomPrompt="1"/>
          </p:nvPr>
        </p:nvSpPr>
        <p:spPr>
          <a:xfrm>
            <a:off x="556708" y="528000"/>
            <a:ext cx="56688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57819689-B73E-EF57-A36D-895DE38DCDCB}"/>
              </a:ext>
            </a:extLst>
          </p:cNvPr>
          <p:cNvSpPr>
            <a:spLocks noGrp="1"/>
          </p:cNvSpPr>
          <p:nvPr>
            <p:ph type="body" sz="quarter" idx="10" hasCustomPrompt="1"/>
          </p:nvPr>
        </p:nvSpPr>
        <p:spPr>
          <a:xfrm>
            <a:off x="556799" y="1017600"/>
            <a:ext cx="56688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14" name="Text Placeholder 12">
            <a:extLst>
              <a:ext uri="{FF2B5EF4-FFF2-40B4-BE49-F238E27FC236}">
                <a16:creationId xmlns:a16="http://schemas.microsoft.com/office/drawing/2014/main" id="{9DF4C5A3-99E0-4CE6-0E6B-A5B2B4C2E12B}"/>
              </a:ext>
            </a:extLst>
          </p:cNvPr>
          <p:cNvSpPr>
            <a:spLocks noGrp="1"/>
          </p:cNvSpPr>
          <p:nvPr>
            <p:ph type="body" sz="quarter" idx="16"/>
          </p:nvPr>
        </p:nvSpPr>
        <p:spPr>
          <a:xfrm>
            <a:off x="556451" y="1680000"/>
            <a:ext cx="56688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F2544C4-9B73-80CB-B1AE-384180132B7C}"/>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44F7A0E6-27FB-B6FF-2E31-5A6107DF4D1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5896BA6-2208-A431-822A-895CB2B7CC2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ECE578A4-6CB9-C574-603A-6A6E64EB1499}"/>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2" name="Graphic 1" descr="Nokia logo">
            <a:extLst>
              <a:ext uri="{FF2B5EF4-FFF2-40B4-BE49-F238E27FC236}">
                <a16:creationId xmlns:a16="http://schemas.microsoft.com/office/drawing/2014/main" id="{459A0509-67CF-F982-C358-C433F16CD83E}"/>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91771025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3 Title slide with media 3">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5486400" y="0"/>
            <a:ext cx="67056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15" name="Title 4">
            <a:extLst>
              <a:ext uri="{FF2B5EF4-FFF2-40B4-BE49-F238E27FC236}">
                <a16:creationId xmlns:a16="http://schemas.microsoft.com/office/drawing/2014/main" id="{50967DD7-EB0D-8CFD-B25F-584621A8CECC}"/>
              </a:ext>
            </a:extLst>
          </p:cNvPr>
          <p:cNvSpPr>
            <a:spLocks noGrp="1"/>
          </p:cNvSpPr>
          <p:nvPr>
            <p:ph type="title" hasCustomPrompt="1"/>
          </p:nvPr>
        </p:nvSpPr>
        <p:spPr>
          <a:xfrm>
            <a:off x="556708" y="528000"/>
            <a:ext cx="45552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2FD81C1F-AA93-00BC-AF25-C11C8DBE21DC}"/>
              </a:ext>
            </a:extLst>
          </p:cNvPr>
          <p:cNvSpPr>
            <a:spLocks noGrp="1"/>
          </p:cNvSpPr>
          <p:nvPr>
            <p:ph type="body" sz="quarter" idx="10" hasCustomPrompt="1"/>
          </p:nvPr>
        </p:nvSpPr>
        <p:spPr>
          <a:xfrm>
            <a:off x="556799" y="1017600"/>
            <a:ext cx="45552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9" name="Text Placeholder 12">
            <a:extLst>
              <a:ext uri="{FF2B5EF4-FFF2-40B4-BE49-F238E27FC236}">
                <a16:creationId xmlns:a16="http://schemas.microsoft.com/office/drawing/2014/main" id="{3C877456-8A32-3828-EB27-AC4CF98B98F8}"/>
              </a:ext>
            </a:extLst>
          </p:cNvPr>
          <p:cNvSpPr>
            <a:spLocks noGrp="1"/>
          </p:cNvSpPr>
          <p:nvPr>
            <p:ph type="body" sz="quarter" idx="16"/>
          </p:nvPr>
        </p:nvSpPr>
        <p:spPr>
          <a:xfrm>
            <a:off x="556451" y="1680000"/>
            <a:ext cx="45552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4CA45A5E-8155-944F-17C0-E8C2DF0291BF}"/>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DD05DD94-B1D7-AF62-87C9-7EF3B816BC50}"/>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DB7061F-0A55-1A03-A699-500055D8065D}"/>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9FEC4AEB-8265-3816-B1A7-81B4297B51B5}"/>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1" name="Graphic 10" descr="Nokia logo">
            <a:extLst>
              <a:ext uri="{FF2B5EF4-FFF2-40B4-BE49-F238E27FC236}">
                <a16:creationId xmlns:a16="http://schemas.microsoft.com/office/drawing/2014/main" id="{DDAE5CAB-3826-E8DA-788D-488B7B7DEEF5}"/>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52882350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14 Title slide with media 4">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4267200" y="0"/>
            <a:ext cx="79248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82563EBA-CD06-501C-B361-CE925FCE7452}"/>
              </a:ext>
            </a:extLst>
          </p:cNvPr>
          <p:cNvSpPr>
            <a:spLocks noGrp="1"/>
          </p:cNvSpPr>
          <p:nvPr>
            <p:ph type="title"/>
          </p:nvPr>
        </p:nvSpPr>
        <p:spPr>
          <a:xfrm>
            <a:off x="556708" y="528000"/>
            <a:ext cx="32928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Master title style</a:t>
            </a:r>
          </a:p>
        </p:txBody>
      </p:sp>
      <p:sp>
        <p:nvSpPr>
          <p:cNvPr id="7" name="Text Placeholder 5">
            <a:extLst>
              <a:ext uri="{FF2B5EF4-FFF2-40B4-BE49-F238E27FC236}">
                <a16:creationId xmlns:a16="http://schemas.microsoft.com/office/drawing/2014/main" id="{900175A1-ED29-01C4-7FD7-F30E409E2DCF}"/>
              </a:ext>
            </a:extLst>
          </p:cNvPr>
          <p:cNvSpPr>
            <a:spLocks noGrp="1"/>
          </p:cNvSpPr>
          <p:nvPr>
            <p:ph type="body" sz="quarter" idx="10" hasCustomPrompt="1"/>
          </p:nvPr>
        </p:nvSpPr>
        <p:spPr>
          <a:xfrm>
            <a:off x="556799" y="1017600"/>
            <a:ext cx="32928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2" name="Text Placeholder 12">
            <a:extLst>
              <a:ext uri="{FF2B5EF4-FFF2-40B4-BE49-F238E27FC236}">
                <a16:creationId xmlns:a16="http://schemas.microsoft.com/office/drawing/2014/main" id="{7412F25F-3E46-83B5-71D3-ADFFD1463A31}"/>
              </a:ext>
            </a:extLst>
          </p:cNvPr>
          <p:cNvSpPr>
            <a:spLocks noGrp="1"/>
          </p:cNvSpPr>
          <p:nvPr>
            <p:ph type="body" sz="quarter" idx="15"/>
          </p:nvPr>
        </p:nvSpPr>
        <p:spPr>
          <a:xfrm>
            <a:off x="556451" y="1680000"/>
            <a:ext cx="32928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3B783F8-E852-2880-7AC7-93C221C8FF1B}"/>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2069DAC9-98D0-DE29-0854-C322936DF8E9}"/>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380CD787-7ACF-66CF-A555-070E4E9CE9AA}"/>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F00D657-7150-C4CD-A10F-64140FBB30BD}"/>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1" name="Graphic 10" descr="Nokia logo">
            <a:extLst>
              <a:ext uri="{FF2B5EF4-FFF2-40B4-BE49-F238E27FC236}">
                <a16:creationId xmlns:a16="http://schemas.microsoft.com/office/drawing/2014/main" id="{597F3582-E64D-A921-75B4-391A00930544}"/>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03626276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1 Blank dark">
    <p:bg>
      <p:bgPr>
        <a:solidFill>
          <a:schemeClr val="tx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A0EFD0E-73A9-D773-3F8A-B9B78A9503C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76A6D2F2-826D-28EB-9DAD-3942D586B302}"/>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7CA3991F-2F28-C804-8C14-05F1D720B715}"/>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1495946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2 Title dark">
    <p:bg>
      <p:bgPr>
        <a:solidFill>
          <a:schemeClr val="tx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3F610624-27D3-5359-FFFC-D7E326DE60DF}"/>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1" name="Text Placeholder 5">
            <a:extLst>
              <a:ext uri="{FF2B5EF4-FFF2-40B4-BE49-F238E27FC236}">
                <a16:creationId xmlns:a16="http://schemas.microsoft.com/office/drawing/2014/main" id="{B634223B-F986-07AA-CBE2-6EF6BD27C3A5}"/>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091FF5EE-EE66-EA07-E293-2859E8F3C4ED}"/>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0E72FD2C-139D-1E81-B0B0-9A43BDF6E15A}"/>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59185342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3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5931780A-C656-32C1-4F7B-3ABC88B4253E}"/>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404DBDA7-953B-D3E1-9591-5887247995B1}"/>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0" indent="0">
              <a:lnSpc>
                <a:spcPct val="100000"/>
              </a:lnSpc>
              <a:spcBef>
                <a:spcPts val="0"/>
              </a:spcBef>
              <a:spcAft>
                <a:spcPts val="800"/>
              </a:spcAft>
              <a:buSzPct val="70000"/>
              <a:buNone/>
              <a:defRPr sz="1600">
                <a:solidFill>
                  <a:schemeClr val="bg1"/>
                </a:solidFill>
              </a:defRPr>
            </a:lvl1pPr>
            <a:lvl2pPr marL="239994" indent="0">
              <a:lnSpc>
                <a:spcPct val="100000"/>
              </a:lnSpc>
              <a:spcBef>
                <a:spcPts val="0"/>
              </a:spcBef>
              <a:spcAft>
                <a:spcPts val="800"/>
              </a:spcAft>
              <a:buSzPct val="70000"/>
              <a:buNone/>
              <a:defRPr sz="1600">
                <a:solidFill>
                  <a:schemeClr val="bg1"/>
                </a:solidFill>
              </a:defRPr>
            </a:lvl2pPr>
            <a:lvl3pPr marL="479988" indent="0">
              <a:lnSpc>
                <a:spcPct val="100000"/>
              </a:lnSpc>
              <a:spcBef>
                <a:spcPts val="0"/>
              </a:spcBef>
              <a:spcAft>
                <a:spcPts val="800"/>
              </a:spcAft>
              <a:buSzPct val="70000"/>
              <a:buNone/>
              <a:defRPr sz="1600">
                <a:solidFill>
                  <a:schemeClr val="bg1"/>
                </a:solidFill>
              </a:defRPr>
            </a:lvl3pPr>
            <a:lvl4pPr marL="719982" indent="0">
              <a:lnSpc>
                <a:spcPct val="100000"/>
              </a:lnSpc>
              <a:spcBef>
                <a:spcPts val="0"/>
              </a:spcBef>
              <a:spcAft>
                <a:spcPts val="800"/>
              </a:spcAft>
              <a:buSzPct val="70000"/>
              <a:buNone/>
              <a:defRPr sz="1600">
                <a:solidFill>
                  <a:schemeClr val="bg1"/>
                </a:solidFill>
              </a:defRPr>
            </a:lvl4pPr>
            <a:lvl5pPr marL="959976" indent="0">
              <a:lnSpc>
                <a:spcPct val="100000"/>
              </a:lnSpc>
              <a:spcBef>
                <a:spcPts val="0"/>
              </a:spcBef>
              <a:spcAft>
                <a:spcPts val="800"/>
              </a:spcAft>
              <a:buSzPct val="7000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FE394A0-1BF5-A207-62B2-624B902703EF}"/>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8F815C-F7BD-B743-55F1-819C90566A64}"/>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9E2F7BD4-C9BA-1341-6E3D-2351FE00709E}"/>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362F7ED-C2A3-E1DD-8729-A9B3A26605A2}"/>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3" name="Graphic 2" descr="Nokia logo">
            <a:extLst>
              <a:ext uri="{FF2B5EF4-FFF2-40B4-BE49-F238E27FC236}">
                <a16:creationId xmlns:a16="http://schemas.microsoft.com/office/drawing/2014/main" id="{2385D46B-EEC6-C84B-3B2D-CF2F4D759F7F}"/>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67423308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4 Bulletpoint text 1 col dark">
    <p:bg>
      <p:bgPr>
        <a:solidFill>
          <a:schemeClr val="tx1"/>
        </a:solidFill>
        <a:effectLst/>
      </p:bgPr>
    </p:bg>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743D81ED-DDBE-A99B-BD4B-7277B049F511}"/>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3" name="Text Placeholder 5">
            <a:extLst>
              <a:ext uri="{FF2B5EF4-FFF2-40B4-BE49-F238E27FC236}">
                <a16:creationId xmlns:a16="http://schemas.microsoft.com/office/drawing/2014/main" id="{40C63C5E-DBE9-8287-CD3F-76398F5E9A13}"/>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C281E37-10DE-9743-87A9-A079EEC7D36E}"/>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9F4D957F-E5DE-27F8-AACE-C02FAE5A4250}"/>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E691BB5A-2185-A4D8-A4DC-15A08501FAEA}"/>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50701039-6E84-E6CE-7E91-BAB5836AA8DF}"/>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10" name="Graphic 9" descr="Nokia logo">
            <a:extLst>
              <a:ext uri="{FF2B5EF4-FFF2-40B4-BE49-F238E27FC236}">
                <a16:creationId xmlns:a16="http://schemas.microsoft.com/office/drawing/2014/main" id="{A0E9EB38-7E20-0C4F-3C98-F16CA8AE9713}"/>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0251100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5 Bulletpoint text 2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86FF3B09-9F03-F0B8-C544-B1FF2E642A94}"/>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213A9A1B-80B7-326D-75D5-CD9E713352B7}"/>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5424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6211552" y="1680000"/>
            <a:ext cx="5424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DA31894B-2ADC-F353-515E-61B978FE204D}"/>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BAB1039B-CAD1-E7A1-9A8E-421F00BB27A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B7CAE2D1-1434-8F6A-0189-9BCF633F46B6}"/>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5176F92-BBFE-DBC8-EAB4-685F805E3A22}"/>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11" name="Graphic 10" descr="Nokia logo">
            <a:extLst>
              <a:ext uri="{FF2B5EF4-FFF2-40B4-BE49-F238E27FC236}">
                <a16:creationId xmlns:a16="http://schemas.microsoft.com/office/drawing/2014/main" id="{677D79E4-7DD3-8340-C2E1-7861565F8A4B}"/>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264907411"/>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6 Bulletpoint text 3 col dark">
    <p:bg>
      <p:bgPr>
        <a:solidFill>
          <a:schemeClr val="tx1"/>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69BAFA85-BC0C-65CB-664C-099FF70B5117}"/>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A60874E9-82D7-4D6B-56F2-6CC35DB55D72}"/>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360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4296000" y="1680000"/>
            <a:ext cx="360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8035550" y="1680000"/>
            <a:ext cx="3596877"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FBD0FB5-5841-7798-81F7-03203504ECC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4FFAD2D5-5981-9B4A-69C8-3901DF8F8468}"/>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59A3DAE-2325-5601-A916-159A31E7FB3B}"/>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9024A70A-45FE-D443-B1F3-C03BAFA27BD1}"/>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7" name="Graphic 6" descr="Nokia logo">
            <a:extLst>
              <a:ext uri="{FF2B5EF4-FFF2-40B4-BE49-F238E27FC236}">
                <a16:creationId xmlns:a16="http://schemas.microsoft.com/office/drawing/2014/main" id="{CE884058-E3A4-33F2-BB69-812C29026304}"/>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72055171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2 Title">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321756D8-5A9F-1C22-A89A-EF8B18E34D38}"/>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0" name="Text Placeholder 5">
            <a:extLst>
              <a:ext uri="{FF2B5EF4-FFF2-40B4-BE49-F238E27FC236}">
                <a16:creationId xmlns:a16="http://schemas.microsoft.com/office/drawing/2014/main" id="{1DC3DC6D-C5E2-32BD-7037-4112346E9BA5}"/>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14" name="Slide Number Placeholder 5">
            <a:extLst>
              <a:ext uri="{FF2B5EF4-FFF2-40B4-BE49-F238E27FC236}">
                <a16:creationId xmlns:a16="http://schemas.microsoft.com/office/drawing/2014/main" id="{AB509751-E824-3979-F221-A742B654E0CF}"/>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3" name="TextBox 12">
            <a:extLst>
              <a:ext uri="{FF2B5EF4-FFF2-40B4-BE49-F238E27FC236}">
                <a16:creationId xmlns:a16="http://schemas.microsoft.com/office/drawing/2014/main" id="{7F7DE4C9-FBB8-8A4B-2DB4-4E815C009D58}"/>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C1EF9D7C-B9BF-ACBC-3985-F2E252AED7C1}"/>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EDDFD53A-DF6B-C791-DBA9-4B63437DA8D3}"/>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3" name="Graphic 2" descr="Nokia Logo">
            <a:extLst>
              <a:ext uri="{FF2B5EF4-FFF2-40B4-BE49-F238E27FC236}">
                <a16:creationId xmlns:a16="http://schemas.microsoft.com/office/drawing/2014/main" id="{4438E2DC-AC73-500B-8973-5546E8717894}"/>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032470446"/>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7 Bulletpoint text 4 col dark">
    <p:bg>
      <p:bgPr>
        <a:solidFill>
          <a:schemeClr val="tx1"/>
        </a:solidFill>
        <a:effectLst/>
      </p:bgPr>
    </p:bg>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D8F5E3A3-C38C-2B3C-E5F3-EE4797DBE0E8}"/>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0EFF901-B8B0-63EA-7977-1632AF437E8E}"/>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368443"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180435"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8992427"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AC92C61F-FD93-073C-AFAA-3629762CCB45}"/>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CEB6067-6AAF-DE7E-E481-757CDC1CC59F}"/>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06F744C7-8724-A6C8-F281-79A62704901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6" name="Footer Placeholder 2">
            <a:extLst>
              <a:ext uri="{FF2B5EF4-FFF2-40B4-BE49-F238E27FC236}">
                <a16:creationId xmlns:a16="http://schemas.microsoft.com/office/drawing/2014/main" id="{422E3335-8FF0-0584-6655-EE052F07292C}"/>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7" name="Graphic 6" descr="Nokia logo">
            <a:extLst>
              <a:ext uri="{FF2B5EF4-FFF2-40B4-BE49-F238E27FC236}">
                <a16:creationId xmlns:a16="http://schemas.microsoft.com/office/drawing/2014/main" id="{A69D4396-D116-A4A8-BAE4-A8563FCA4E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427695824"/>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8 Numbered text dark">
    <p:bg>
      <p:bgPr>
        <a:solidFill>
          <a:schemeClr val="tx1"/>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A478F3F7-D492-7A0A-5EB5-96B2BB6072F3}"/>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7BC36E61-4BDE-52AD-30A3-9203DBC02921}"/>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556800" y="1680000"/>
            <a:ext cx="11078400" cy="4158640"/>
          </a:xfrm>
          <a:prstGeom prst="rect">
            <a:avLst/>
          </a:prstGeom>
        </p:spPr>
        <p:txBody>
          <a:bodyPr lIns="0" tIns="0" rIns="0" bIns="0"/>
          <a:lstStyle>
            <a:lvl1pPr marL="304792" indent="-304792">
              <a:lnSpc>
                <a:spcPct val="100000"/>
              </a:lnSpc>
              <a:spcBef>
                <a:spcPts val="0"/>
              </a:spcBef>
              <a:spcAft>
                <a:spcPts val="800"/>
              </a:spcAft>
              <a:buFont typeface="+mj-lt"/>
              <a:buAutoNum type="arabicPeriod"/>
              <a:defRPr sz="1600">
                <a:solidFill>
                  <a:schemeClr val="bg1"/>
                </a:solidFill>
              </a:defRPr>
            </a:lvl1pPr>
            <a:lvl2pPr marL="544786" indent="-304792">
              <a:lnSpc>
                <a:spcPct val="100000"/>
              </a:lnSpc>
              <a:spcBef>
                <a:spcPts val="0"/>
              </a:spcBef>
              <a:spcAft>
                <a:spcPts val="800"/>
              </a:spcAft>
              <a:buFont typeface="+mj-lt"/>
              <a:buAutoNum type="arabicPeriod" startAt="2"/>
              <a:defRPr sz="1600">
                <a:solidFill>
                  <a:schemeClr val="bg1"/>
                </a:solidFill>
              </a:defRPr>
            </a:lvl2pPr>
            <a:lvl3pPr marL="784780" indent="-304792">
              <a:lnSpc>
                <a:spcPct val="100000"/>
              </a:lnSpc>
              <a:spcBef>
                <a:spcPts val="0"/>
              </a:spcBef>
              <a:spcAft>
                <a:spcPts val="800"/>
              </a:spcAft>
              <a:buFont typeface="+mj-lt"/>
              <a:buAutoNum type="arabicPeriod" startAt="3"/>
              <a:defRPr sz="1600">
                <a:solidFill>
                  <a:schemeClr val="bg1"/>
                </a:solidFill>
              </a:defRPr>
            </a:lvl3pPr>
            <a:lvl4pPr marL="1024774" indent="-304792">
              <a:lnSpc>
                <a:spcPct val="100000"/>
              </a:lnSpc>
              <a:spcBef>
                <a:spcPts val="0"/>
              </a:spcBef>
              <a:spcAft>
                <a:spcPts val="800"/>
              </a:spcAft>
              <a:buFont typeface="+mj-lt"/>
              <a:buAutoNum type="arabicPeriod" startAt="4"/>
              <a:defRPr sz="1600">
                <a:solidFill>
                  <a:schemeClr val="bg1"/>
                </a:solidFill>
              </a:defRPr>
            </a:lvl4pPr>
            <a:lvl5pPr marL="1276168" indent="-304792">
              <a:lnSpc>
                <a:spcPct val="100000"/>
              </a:lnSpc>
              <a:spcBef>
                <a:spcPts val="0"/>
              </a:spcBef>
              <a:spcAft>
                <a:spcPts val="800"/>
              </a:spcAft>
              <a:buFont typeface="+mj-lt"/>
              <a:buAutoNum type="arabicPeriod" startAt="5"/>
              <a:defRPr sz="1600">
                <a:solidFill>
                  <a:schemeClr val="bg1"/>
                </a:solidFill>
              </a:defRPr>
            </a:lvl5pPr>
          </a:lstStyle>
          <a:p>
            <a:pPr lvl="0"/>
            <a:r>
              <a:rPr lang="en-US"/>
              <a:t>Text here</a:t>
            </a:r>
          </a:p>
          <a:p>
            <a:pPr lvl="1"/>
            <a:r>
              <a:rPr lang="en-US"/>
              <a:t>Text here</a:t>
            </a:r>
          </a:p>
          <a:p>
            <a:pPr lvl="2"/>
            <a:r>
              <a:rPr lang="en-US"/>
              <a:t>Text here</a:t>
            </a:r>
          </a:p>
          <a:p>
            <a:pPr lvl="3"/>
            <a:r>
              <a:rPr lang="en-US"/>
              <a:t>Text here</a:t>
            </a:r>
          </a:p>
          <a:p>
            <a:pPr marL="1276168" marR="0" lvl="4" indent="-304792" algn="l" defTabSz="914377" rtl="0" eaLnBrk="1" fontAlgn="auto" latinLnBrk="0" hangingPunct="1">
              <a:lnSpc>
                <a:spcPct val="100000"/>
              </a:lnSpc>
              <a:spcBef>
                <a:spcPts val="0"/>
              </a:spcBef>
              <a:spcAft>
                <a:spcPts val="400"/>
              </a:spcAft>
              <a:buClrTx/>
              <a:buSzTx/>
              <a:tabLst/>
              <a:defRPr/>
            </a:pPr>
            <a:r>
              <a:rPr lang="en-US"/>
              <a:t>Text here</a:t>
            </a:r>
          </a:p>
        </p:txBody>
      </p:sp>
      <p:sp>
        <p:nvSpPr>
          <p:cNvPr id="8" name="Slide Number Placeholder 5">
            <a:extLst>
              <a:ext uri="{FF2B5EF4-FFF2-40B4-BE49-F238E27FC236}">
                <a16:creationId xmlns:a16="http://schemas.microsoft.com/office/drawing/2014/main" id="{99F8CB66-4F0D-7F21-56F6-56AAA5C0222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8A8B0B3F-161E-8508-3B23-007FE1624352}"/>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0" name="Straight Connector 9">
            <a:extLst>
              <a:ext uri="{FF2B5EF4-FFF2-40B4-BE49-F238E27FC236}">
                <a16:creationId xmlns:a16="http://schemas.microsoft.com/office/drawing/2014/main" id="{B31F0F32-90A5-E024-3CA1-4EAFC5F204A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DD20D035-9F8D-A232-B41B-0EC79F1159BB}"/>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5" name="Graphic 4" descr="Nokia logo">
            <a:extLst>
              <a:ext uri="{FF2B5EF4-FFF2-40B4-BE49-F238E27FC236}">
                <a16:creationId xmlns:a16="http://schemas.microsoft.com/office/drawing/2014/main" id="{852C7036-9FCE-2E79-7ACE-4445688EAF5F}"/>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072088864"/>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9 Title slide dar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AC17C7C-48EB-5E02-E836-536FA92F14F8}"/>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Click to edit headline</a:t>
            </a:r>
          </a:p>
        </p:txBody>
      </p:sp>
      <p:sp>
        <p:nvSpPr>
          <p:cNvPr id="6" name="Slide Number Placeholder 5">
            <a:extLst>
              <a:ext uri="{FF2B5EF4-FFF2-40B4-BE49-F238E27FC236}">
                <a16:creationId xmlns:a16="http://schemas.microsoft.com/office/drawing/2014/main" id="{A66624C8-71C7-7928-25B9-5352C8FD2EBB}"/>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BAD1F5B-D865-3F9F-4D96-58C6DD62ECDF}"/>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89A710F4-454B-9280-0454-7D5D36E2EA04}"/>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34E36D38-263C-DBB6-A0D4-5E9785455C47}"/>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DB4B9A7C-8EE7-E5F6-0712-2CEF04F54077}"/>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33197218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10 Title slide with media 1 dark">
    <p:bg>
      <p:bgPr>
        <a:solidFill>
          <a:schemeClr val="tx1"/>
        </a:solidFill>
        <a:effectLst/>
      </p:bgPr>
    </p:bg>
    <p:spTree>
      <p:nvGrpSpPr>
        <p:cNvPr id="1" name=""/>
        <p:cNvGrpSpPr/>
        <p:nvPr/>
      </p:nvGrpSpPr>
      <p:grpSpPr>
        <a:xfrm>
          <a:off x="0" y="0"/>
          <a:ext cx="0" cy="0"/>
          <a:chOff x="0" y="0"/>
          <a:chExt cx="0" cy="0"/>
        </a:xfrm>
      </p:grpSpPr>
      <p:sp>
        <p:nvSpPr>
          <p:cNvPr id="3" name="Media Placeholder 6">
            <a:extLst>
              <a:ext uri="{FF2B5EF4-FFF2-40B4-BE49-F238E27FC236}">
                <a16:creationId xmlns:a16="http://schemas.microsoft.com/office/drawing/2014/main" id="{BB2531A6-B2AF-8CE3-D4E6-FFA2A6F43CBA}"/>
              </a:ext>
            </a:extLst>
          </p:cNvPr>
          <p:cNvSpPr>
            <a:spLocks noGrp="1"/>
          </p:cNvSpPr>
          <p:nvPr>
            <p:ph type="media" sz="quarter" idx="12"/>
          </p:nvPr>
        </p:nvSpPr>
        <p:spPr>
          <a:xfrm>
            <a:off x="0" y="0"/>
            <a:ext cx="12192000" cy="6858000"/>
          </a:xfrm>
          <a:prstGeom prst="rect">
            <a:avLst/>
          </a:prstGeom>
        </p:spPr>
        <p:txBody>
          <a:bodyPr/>
          <a:lstStyle>
            <a:lvl1pPr marL="0" indent="0">
              <a:buNone/>
              <a:defRPr>
                <a:solidFill>
                  <a:schemeClr val="bg1"/>
                </a:solidFill>
              </a:defRPr>
            </a:lvl1pPr>
          </a:lstStyle>
          <a:p>
            <a:r>
              <a:rPr lang="en-US"/>
              <a:t>Click icon to add media</a:t>
            </a:r>
          </a:p>
        </p:txBody>
      </p:sp>
      <p:sp>
        <p:nvSpPr>
          <p:cNvPr id="15" name="Text Placeholder 42">
            <a:extLst>
              <a:ext uri="{FF2B5EF4-FFF2-40B4-BE49-F238E27FC236}">
                <a16:creationId xmlns:a16="http://schemas.microsoft.com/office/drawing/2014/main" id="{4F756C8B-0244-6A11-8EC3-4A1D203CDD66}"/>
              </a:ext>
            </a:extLst>
          </p:cNvPr>
          <p:cNvSpPr>
            <a:spLocks noGrp="1"/>
          </p:cNvSpPr>
          <p:nvPr>
            <p:ph type="body" sz="quarter" idx="11" hasCustomPrompt="1"/>
          </p:nvPr>
        </p:nvSpPr>
        <p:spPr>
          <a:xfrm>
            <a:off x="556800" y="1440001"/>
            <a:ext cx="11078400" cy="2347335"/>
          </a:xfrm>
          <a:prstGeom prst="rect">
            <a:avLst/>
          </a:prstGeom>
        </p:spPr>
        <p:txBody>
          <a:bodyPr lIns="0" tIns="0" rIns="0" bIns="0"/>
          <a:lstStyle>
            <a:lvl1pPr marL="0" indent="0">
              <a:lnSpc>
                <a:spcPct val="100000"/>
              </a:lnSpc>
              <a:spcBef>
                <a:spcPts val="0"/>
              </a:spcBef>
              <a:buNone/>
              <a:defRPr sz="5867" baseline="0">
                <a:solidFill>
                  <a:schemeClr val="bg1"/>
                </a:solidFill>
                <a:latin typeface="Nokia Pure Headline Light" panose="020B0304020202020204" pitchFamily="34" charset="0"/>
              </a:defRPr>
            </a:lvl1pPr>
          </a:lstStyle>
          <a:p>
            <a:pPr lvl="0"/>
            <a:r>
              <a:rPr lang="en-US"/>
              <a:t>Click to edit headline</a:t>
            </a:r>
          </a:p>
        </p:txBody>
      </p:sp>
      <p:sp>
        <p:nvSpPr>
          <p:cNvPr id="7" name="Slide Number Placeholder 5">
            <a:extLst>
              <a:ext uri="{FF2B5EF4-FFF2-40B4-BE49-F238E27FC236}">
                <a16:creationId xmlns:a16="http://schemas.microsoft.com/office/drawing/2014/main" id="{A40A76AB-576F-2C48-7ED4-0E98A54B99AD}"/>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D759CC4-69C8-613F-E557-4E2AEE7B75ED}"/>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5" name="Straight Connector 4">
            <a:extLst>
              <a:ext uri="{FF2B5EF4-FFF2-40B4-BE49-F238E27FC236}">
                <a16:creationId xmlns:a16="http://schemas.microsoft.com/office/drawing/2014/main" id="{0DCE9648-B624-3DC8-627D-87061FBB1FCA}"/>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DC17B7D-4E9B-5FAC-1228-C97FB1CFC5AF}"/>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6F2AB971-B4DD-59FD-C268-1BB0A62D8391}"/>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038112045"/>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11 Title slide with media 2 dark">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B55B4CC-0221-F230-3980-88D8952F693A}"/>
              </a:ext>
              <a:ext uri="{C183D7F6-B498-43B3-948B-1728B52AA6E4}">
                <adec:decorative xmlns:adec="http://schemas.microsoft.com/office/drawing/2017/decorative" val="1"/>
              </a:ext>
            </a:extLst>
          </p:cNvPr>
          <p:cNvSpPr>
            <a:spLocks noGrp="1"/>
          </p:cNvSpPr>
          <p:nvPr>
            <p:ph type="pic" sz="quarter" idx="15" hasCustomPrompt="1"/>
          </p:nvPr>
        </p:nvSpPr>
        <p:spPr>
          <a:xfrm>
            <a:off x="6708420" y="0"/>
            <a:ext cx="54864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51E46E0-0E1B-8CAF-D631-7703C8A769CB}"/>
              </a:ext>
            </a:extLst>
          </p:cNvPr>
          <p:cNvSpPr>
            <a:spLocks noGrp="1"/>
          </p:cNvSpPr>
          <p:nvPr>
            <p:ph type="title" hasCustomPrompt="1"/>
          </p:nvPr>
        </p:nvSpPr>
        <p:spPr>
          <a:xfrm>
            <a:off x="556708" y="528000"/>
            <a:ext cx="56688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6" name="Text Placeholder 5">
            <a:extLst>
              <a:ext uri="{FF2B5EF4-FFF2-40B4-BE49-F238E27FC236}">
                <a16:creationId xmlns:a16="http://schemas.microsoft.com/office/drawing/2014/main" id="{F299F8D9-4963-D188-F8EE-27DB6017B235}"/>
              </a:ext>
            </a:extLst>
          </p:cNvPr>
          <p:cNvSpPr>
            <a:spLocks noGrp="1"/>
          </p:cNvSpPr>
          <p:nvPr>
            <p:ph type="body" sz="quarter" idx="10" hasCustomPrompt="1"/>
          </p:nvPr>
        </p:nvSpPr>
        <p:spPr>
          <a:xfrm>
            <a:off x="556799" y="1017600"/>
            <a:ext cx="56688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4" name="Text Placeholder 12">
            <a:extLst>
              <a:ext uri="{FF2B5EF4-FFF2-40B4-BE49-F238E27FC236}">
                <a16:creationId xmlns:a16="http://schemas.microsoft.com/office/drawing/2014/main" id="{75569BCB-A411-0457-2706-5BDA5870D8B5}"/>
              </a:ext>
            </a:extLst>
          </p:cNvPr>
          <p:cNvSpPr>
            <a:spLocks noGrp="1"/>
          </p:cNvSpPr>
          <p:nvPr>
            <p:ph type="body" sz="quarter" idx="16"/>
          </p:nvPr>
        </p:nvSpPr>
        <p:spPr>
          <a:xfrm>
            <a:off x="556451" y="1680000"/>
            <a:ext cx="56688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2B48A79-625E-B973-DCD8-533E86F25072}"/>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27418BB1-0E7E-AAD3-AD71-82204464918C}"/>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962696BC-FF96-7C90-2879-6CEC41EF069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742AC6DC-CFBE-F98E-4CC4-2390702BA655}"/>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7E7E3C71-A7E6-4837-47D4-F29F0703D0ED}"/>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0609201"/>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12 Title slide with media 3 dark">
    <p:bg>
      <p:bgPr>
        <a:solidFill>
          <a:schemeClr val="tx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E7BA896-DC3C-C861-6C89-0401950D7446}"/>
              </a:ext>
              <a:ext uri="{C183D7F6-B498-43B3-948B-1728B52AA6E4}">
                <adec:decorative xmlns:adec="http://schemas.microsoft.com/office/drawing/2017/decorative" val="1"/>
              </a:ext>
            </a:extLst>
          </p:cNvPr>
          <p:cNvSpPr>
            <a:spLocks noGrp="1"/>
          </p:cNvSpPr>
          <p:nvPr>
            <p:ph type="pic" sz="quarter" idx="15" hasCustomPrompt="1"/>
          </p:nvPr>
        </p:nvSpPr>
        <p:spPr>
          <a:xfrm>
            <a:off x="5486400" y="0"/>
            <a:ext cx="67056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4" name="Title 4">
            <a:extLst>
              <a:ext uri="{FF2B5EF4-FFF2-40B4-BE49-F238E27FC236}">
                <a16:creationId xmlns:a16="http://schemas.microsoft.com/office/drawing/2014/main" id="{F8719083-E8AC-0E0F-B2A0-40CE46066CE9}"/>
              </a:ext>
            </a:extLst>
          </p:cNvPr>
          <p:cNvSpPr>
            <a:spLocks noGrp="1"/>
          </p:cNvSpPr>
          <p:nvPr>
            <p:ph type="title" hasCustomPrompt="1"/>
          </p:nvPr>
        </p:nvSpPr>
        <p:spPr>
          <a:xfrm>
            <a:off x="556708" y="528000"/>
            <a:ext cx="45552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8" name="Text Placeholder 5">
            <a:extLst>
              <a:ext uri="{FF2B5EF4-FFF2-40B4-BE49-F238E27FC236}">
                <a16:creationId xmlns:a16="http://schemas.microsoft.com/office/drawing/2014/main" id="{F3565AE2-44FB-6E3F-4CD5-D32177BD94BA}"/>
              </a:ext>
            </a:extLst>
          </p:cNvPr>
          <p:cNvSpPr>
            <a:spLocks noGrp="1"/>
          </p:cNvSpPr>
          <p:nvPr>
            <p:ph type="body" sz="quarter" idx="10" hasCustomPrompt="1"/>
          </p:nvPr>
        </p:nvSpPr>
        <p:spPr>
          <a:xfrm>
            <a:off x="556799" y="1017600"/>
            <a:ext cx="45552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368EB97E-538F-D25F-E38A-7F89D40173CA}"/>
              </a:ext>
            </a:extLst>
          </p:cNvPr>
          <p:cNvSpPr>
            <a:spLocks noGrp="1"/>
          </p:cNvSpPr>
          <p:nvPr>
            <p:ph type="body" sz="quarter" idx="16"/>
          </p:nvPr>
        </p:nvSpPr>
        <p:spPr>
          <a:xfrm>
            <a:off x="556451" y="1680000"/>
            <a:ext cx="45552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1DBEFAD-5693-7A1A-A64F-C540D390A0B8}"/>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B6681D21-FC7E-7F82-9685-4F1EF53B2368}"/>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145F777C-D535-AFCB-20A5-43068DA8FF0E}"/>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DDEF2D02-B6B9-E747-F0EA-9ED48DC28C93}"/>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7" name="Graphic 6" descr="Nokia logo">
            <a:extLst>
              <a:ext uri="{FF2B5EF4-FFF2-40B4-BE49-F238E27FC236}">
                <a16:creationId xmlns:a16="http://schemas.microsoft.com/office/drawing/2014/main" id="{FEE42485-0093-9AEA-D095-FDAA8291CA5E}"/>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686322362"/>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13 Title slide with media 4 dark">
    <p:bg>
      <p:bgPr>
        <a:solidFill>
          <a:schemeClr val="tx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C663BDD0-396A-C130-FA04-231CB3C74388}"/>
              </a:ext>
              <a:ext uri="{C183D7F6-B498-43B3-948B-1728B52AA6E4}">
                <adec:decorative xmlns:adec="http://schemas.microsoft.com/office/drawing/2017/decorative" val="1"/>
              </a:ext>
            </a:extLst>
          </p:cNvPr>
          <p:cNvSpPr>
            <a:spLocks noGrp="1"/>
          </p:cNvSpPr>
          <p:nvPr>
            <p:ph type="pic" sz="quarter" idx="16" hasCustomPrompt="1"/>
          </p:nvPr>
        </p:nvSpPr>
        <p:spPr>
          <a:xfrm>
            <a:off x="4267200" y="0"/>
            <a:ext cx="7924800" cy="6858000"/>
          </a:xfrm>
          <a:prstGeom prst="rect">
            <a:avLst/>
          </a:prstGeom>
          <a:solidFill>
            <a:schemeClr val="tx2"/>
          </a:solidFill>
        </p:spPr>
        <p:txBody>
          <a:bodyPr/>
          <a:lstStyle>
            <a:lvl1pPr marL="0" indent="0">
              <a:buNone/>
              <a:defRPr sz="1333">
                <a:solidFill>
                  <a:schemeClr val="bg1"/>
                </a:solidFill>
              </a:defRPr>
            </a:lvl1pPr>
          </a:lstStyle>
          <a:p>
            <a:r>
              <a:rPr lang="en-US"/>
              <a:t>Click to add picture</a:t>
            </a:r>
          </a:p>
        </p:txBody>
      </p:sp>
      <p:sp>
        <p:nvSpPr>
          <p:cNvPr id="5" name="Title 4">
            <a:extLst>
              <a:ext uri="{FF2B5EF4-FFF2-40B4-BE49-F238E27FC236}">
                <a16:creationId xmlns:a16="http://schemas.microsoft.com/office/drawing/2014/main" id="{3D915D93-3D42-065E-5889-D6512FC04D07}"/>
              </a:ext>
            </a:extLst>
          </p:cNvPr>
          <p:cNvSpPr>
            <a:spLocks noGrp="1"/>
          </p:cNvSpPr>
          <p:nvPr>
            <p:ph type="title"/>
          </p:nvPr>
        </p:nvSpPr>
        <p:spPr>
          <a:xfrm>
            <a:off x="556708" y="528000"/>
            <a:ext cx="32928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Master title style</a:t>
            </a:r>
          </a:p>
        </p:txBody>
      </p:sp>
      <p:sp>
        <p:nvSpPr>
          <p:cNvPr id="7" name="Text Placeholder 5">
            <a:extLst>
              <a:ext uri="{FF2B5EF4-FFF2-40B4-BE49-F238E27FC236}">
                <a16:creationId xmlns:a16="http://schemas.microsoft.com/office/drawing/2014/main" id="{22DA7900-C799-86E9-E337-DD7F16C91B75}"/>
              </a:ext>
            </a:extLst>
          </p:cNvPr>
          <p:cNvSpPr>
            <a:spLocks noGrp="1"/>
          </p:cNvSpPr>
          <p:nvPr>
            <p:ph type="body" sz="quarter" idx="10" hasCustomPrompt="1"/>
          </p:nvPr>
        </p:nvSpPr>
        <p:spPr>
          <a:xfrm>
            <a:off x="556799" y="1017600"/>
            <a:ext cx="32928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3" name="Text Placeholder 12">
            <a:extLst>
              <a:ext uri="{FF2B5EF4-FFF2-40B4-BE49-F238E27FC236}">
                <a16:creationId xmlns:a16="http://schemas.microsoft.com/office/drawing/2014/main" id="{A60CF481-C9D5-F170-D944-99D1ADA24E37}"/>
              </a:ext>
            </a:extLst>
          </p:cNvPr>
          <p:cNvSpPr>
            <a:spLocks noGrp="1"/>
          </p:cNvSpPr>
          <p:nvPr>
            <p:ph type="body" sz="quarter" idx="15"/>
          </p:nvPr>
        </p:nvSpPr>
        <p:spPr>
          <a:xfrm>
            <a:off x="556451" y="1680000"/>
            <a:ext cx="32928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bg1"/>
                </a:solidFill>
              </a:defRPr>
            </a:lvl1pPr>
            <a:lvl2pPr marL="479988" indent="-239994">
              <a:lnSpc>
                <a:spcPct val="100000"/>
              </a:lnSpc>
              <a:spcBef>
                <a:spcPts val="0"/>
              </a:spcBef>
              <a:spcAft>
                <a:spcPts val="800"/>
              </a:spcAft>
              <a:buSzPct val="70000"/>
              <a:defRPr sz="1600">
                <a:solidFill>
                  <a:schemeClr val="bg1"/>
                </a:solidFill>
              </a:defRPr>
            </a:lvl2pPr>
            <a:lvl3pPr marL="719982" indent="-239994">
              <a:lnSpc>
                <a:spcPct val="100000"/>
              </a:lnSpc>
              <a:spcBef>
                <a:spcPts val="0"/>
              </a:spcBef>
              <a:spcAft>
                <a:spcPts val="800"/>
              </a:spcAft>
              <a:buSzPct val="70000"/>
              <a:defRPr sz="1600">
                <a:solidFill>
                  <a:schemeClr val="bg1"/>
                </a:solidFill>
              </a:defRPr>
            </a:lvl3pPr>
            <a:lvl4pPr marL="959976" indent="-239994">
              <a:lnSpc>
                <a:spcPct val="100000"/>
              </a:lnSpc>
              <a:spcBef>
                <a:spcPts val="0"/>
              </a:spcBef>
              <a:spcAft>
                <a:spcPts val="800"/>
              </a:spcAft>
              <a:buSzPct val="70000"/>
              <a:defRPr lang="en-US" sz="1600" kern="1200" dirty="0">
                <a:solidFill>
                  <a:schemeClr val="bg1"/>
                </a:solidFill>
                <a:latin typeface="+mn-lt"/>
                <a:ea typeface="+mn-ea"/>
                <a:cs typeface="+mn-cs"/>
              </a:defRPr>
            </a:lvl4pPr>
            <a:lvl5pPr marL="1199970" indent="-239994">
              <a:lnSpc>
                <a:spcPct val="100000"/>
              </a:lnSpc>
              <a:spcBef>
                <a:spcPts val="0"/>
              </a:spcBef>
              <a:spcAft>
                <a:spcPts val="800"/>
              </a:spcAft>
              <a:buSzPct val="70000"/>
              <a:defRPr sz="1600">
                <a:solidFill>
                  <a:schemeClr val="bg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3F76E50B-EEF8-724F-1802-0488D70A46F4}"/>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2108539B-21D0-85E7-AB77-143ABD40EEB1}"/>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E33787D7-2EEE-AEBC-7FAF-892EC0B312DC}"/>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0CF5A558-51C2-73A4-9D8C-5A3B7422BE46}"/>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C31BECE7-632F-A19D-3778-9775805B791E}"/>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22342013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N Blue gree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7BECFD-8EA7-0689-338E-FF79734814C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id="{B8976C7B-2688-70F3-77A4-4D1113FB54E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6859200" cy="6859200"/>
          </a:xfrm>
          <a:prstGeom prst="rect">
            <a:avLst/>
          </a:prstGeom>
        </p:spPr>
      </p:pic>
      <p:sp>
        <p:nvSpPr>
          <p:cNvPr id="5" name="Title 4">
            <a:extLst>
              <a:ext uri="{FF2B5EF4-FFF2-40B4-BE49-F238E27FC236}">
                <a16:creationId xmlns:a16="http://schemas.microsoft.com/office/drawing/2014/main" id="{1EF87F37-41EC-F109-B4C3-D44EE53A0A05}"/>
              </a:ext>
            </a:extLst>
          </p:cNvPr>
          <p:cNvSpPr>
            <a:spLocks noGrp="1"/>
          </p:cNvSpPr>
          <p:nvPr>
            <p:ph type="title" hasCustomPrompt="1"/>
          </p:nvPr>
        </p:nvSpPr>
        <p:spPr>
          <a:xfrm>
            <a:off x="5107197" y="959733"/>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7" name="Text Placeholder 3">
            <a:extLst>
              <a:ext uri="{FF2B5EF4-FFF2-40B4-BE49-F238E27FC236}">
                <a16:creationId xmlns:a16="http://schemas.microsoft.com/office/drawing/2014/main" id="{3D32AC0D-5511-1F2D-2A28-C259AC8BC58A}"/>
              </a:ext>
            </a:extLst>
          </p:cNvPr>
          <p:cNvSpPr>
            <a:spLocks noGrp="1"/>
          </p:cNvSpPr>
          <p:nvPr>
            <p:ph type="body" sz="quarter" idx="12" hasCustomPrompt="1"/>
          </p:nvPr>
        </p:nvSpPr>
        <p:spPr>
          <a:xfrm>
            <a:off x="5107199" y="2834798"/>
            <a:ext cx="6528000"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3" name="Graphic 2" descr="Nokia logo">
            <a:extLst>
              <a:ext uri="{FF2B5EF4-FFF2-40B4-BE49-F238E27FC236}">
                <a16:creationId xmlns:a16="http://schemas.microsoft.com/office/drawing/2014/main" id="{09469116-FBE9-F1CA-AA9E-3840A8AFBA62}"/>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9971" y="5963488"/>
            <a:ext cx="1824000" cy="410995"/>
          </a:xfrm>
          <a:prstGeom prst="rect">
            <a:avLst/>
          </a:prstGeom>
        </p:spPr>
      </p:pic>
      <p:sp>
        <p:nvSpPr>
          <p:cNvPr id="19" name="Slide Number Placeholder 5">
            <a:extLst>
              <a:ext uri="{FF2B5EF4-FFF2-40B4-BE49-F238E27FC236}">
                <a16:creationId xmlns:a16="http://schemas.microsoft.com/office/drawing/2014/main" id="{0AAD2976-396D-426A-A7C0-2D53F71491E3}"/>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3CB10A0F-2286-895A-B579-CB5D4386A2B7}"/>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65428177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N Purple blu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E104F6-2E1E-CFDD-A69D-C115384F159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0E27FD93-255E-C585-12C2-E99681C9BE5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200"/>
            <a:ext cx="6859200" cy="6859200"/>
          </a:xfrm>
          <a:prstGeom prst="rect">
            <a:avLst/>
          </a:prstGeom>
        </p:spPr>
      </p:pic>
      <p:sp>
        <p:nvSpPr>
          <p:cNvPr id="17" name="Title 4">
            <a:extLst>
              <a:ext uri="{FF2B5EF4-FFF2-40B4-BE49-F238E27FC236}">
                <a16:creationId xmlns:a16="http://schemas.microsoft.com/office/drawing/2014/main" id="{A1D3EB5E-6B70-AA5A-4340-53F0E0A0646D}"/>
              </a:ext>
            </a:extLst>
          </p:cNvPr>
          <p:cNvSpPr>
            <a:spLocks noGrp="1"/>
          </p:cNvSpPr>
          <p:nvPr>
            <p:ph type="title" hasCustomPrompt="1"/>
          </p:nvPr>
        </p:nvSpPr>
        <p:spPr>
          <a:xfrm>
            <a:off x="5107197" y="959733"/>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0AF9AF4C-BE87-2184-CAE5-F141A4F930B6}"/>
              </a:ext>
            </a:extLst>
          </p:cNvPr>
          <p:cNvSpPr>
            <a:spLocks noGrp="1"/>
          </p:cNvSpPr>
          <p:nvPr>
            <p:ph type="body" sz="quarter" idx="12" hasCustomPrompt="1"/>
          </p:nvPr>
        </p:nvSpPr>
        <p:spPr>
          <a:xfrm>
            <a:off x="5107199" y="2834798"/>
            <a:ext cx="6528000"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7" name="Graphic 6" descr="Nokia logo">
            <a:extLst>
              <a:ext uri="{FF2B5EF4-FFF2-40B4-BE49-F238E27FC236}">
                <a16:creationId xmlns:a16="http://schemas.microsoft.com/office/drawing/2014/main" id="{6473A8D9-1E1F-2E3A-7D9E-D4269FE0E856}"/>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9971" y="5963488"/>
            <a:ext cx="1824000" cy="410995"/>
          </a:xfrm>
          <a:prstGeom prst="rect">
            <a:avLst/>
          </a:prstGeom>
        </p:spPr>
      </p:pic>
      <p:sp>
        <p:nvSpPr>
          <p:cNvPr id="6" name="TextBox 5">
            <a:extLst>
              <a:ext uri="{FF2B5EF4-FFF2-40B4-BE49-F238E27FC236}">
                <a16:creationId xmlns:a16="http://schemas.microsoft.com/office/drawing/2014/main" id="{1AA40532-F231-EBBB-A8D3-3657B33CB9DA}"/>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6" name="Slide Number Placeholder 5">
            <a:extLst>
              <a:ext uri="{FF2B5EF4-FFF2-40B4-BE49-F238E27FC236}">
                <a16:creationId xmlns:a16="http://schemas.microsoft.com/office/drawing/2014/main" id="{B509789C-1FE5-7B11-DD63-34E6F72F670E}"/>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938933226"/>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N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16BB-9265-7D3A-E136-8F028A9F864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20" name="Graphic 19">
            <a:extLst>
              <a:ext uri="{FF2B5EF4-FFF2-40B4-BE49-F238E27FC236}">
                <a16:creationId xmlns:a16="http://schemas.microsoft.com/office/drawing/2014/main" id="{A7536232-7B28-DCFA-37A3-EEBA7365A53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6859200" cy="68592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5107197" y="959733"/>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5107199" y="2834798"/>
            <a:ext cx="6528000"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8" name="Graphic 7" descr="Nokia logo">
            <a:extLst>
              <a:ext uri="{FF2B5EF4-FFF2-40B4-BE49-F238E27FC236}">
                <a16:creationId xmlns:a16="http://schemas.microsoft.com/office/drawing/2014/main" id="{E38B61BF-D739-BBD9-DF1D-6287976FB4E6}"/>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49971" y="5963488"/>
            <a:ext cx="1824000" cy="410995"/>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70167312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3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66B08DCF-1DB4-720A-452A-F597CB7BA5BB}"/>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710571FD-4027-76D7-14A7-8C7029D71E0D}"/>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0" indent="0">
              <a:lnSpc>
                <a:spcPct val="100000"/>
              </a:lnSpc>
              <a:spcBef>
                <a:spcPts val="0"/>
              </a:spcBef>
              <a:spcAft>
                <a:spcPts val="800"/>
              </a:spcAft>
              <a:buSzPct val="70000"/>
              <a:buNone/>
              <a:defRPr sz="1600">
                <a:solidFill>
                  <a:schemeClr val="tx1"/>
                </a:solidFill>
              </a:defRPr>
            </a:lvl1pPr>
            <a:lvl2pPr marL="239994" indent="0">
              <a:lnSpc>
                <a:spcPct val="100000"/>
              </a:lnSpc>
              <a:spcBef>
                <a:spcPts val="0"/>
              </a:spcBef>
              <a:spcAft>
                <a:spcPts val="800"/>
              </a:spcAft>
              <a:buSzPct val="70000"/>
              <a:buNone/>
              <a:defRPr sz="1600">
                <a:solidFill>
                  <a:schemeClr val="tx1"/>
                </a:solidFill>
              </a:defRPr>
            </a:lvl2pPr>
            <a:lvl3pPr marL="479988" indent="0">
              <a:lnSpc>
                <a:spcPct val="100000"/>
              </a:lnSpc>
              <a:spcBef>
                <a:spcPts val="0"/>
              </a:spcBef>
              <a:spcAft>
                <a:spcPts val="800"/>
              </a:spcAft>
              <a:buSzPct val="70000"/>
              <a:buNone/>
              <a:defRPr sz="1600">
                <a:solidFill>
                  <a:schemeClr val="tx1"/>
                </a:solidFill>
              </a:defRPr>
            </a:lvl3pPr>
            <a:lvl4pPr marL="719982" indent="0">
              <a:lnSpc>
                <a:spcPct val="100000"/>
              </a:lnSpc>
              <a:spcBef>
                <a:spcPts val="0"/>
              </a:spcBef>
              <a:spcAft>
                <a:spcPts val="800"/>
              </a:spcAft>
              <a:buSzPct val="70000"/>
              <a:buNone/>
              <a:defRPr sz="1600">
                <a:solidFill>
                  <a:schemeClr val="tx1"/>
                </a:solidFill>
              </a:defRPr>
            </a:lvl4pPr>
            <a:lvl5pPr marL="959976" indent="0">
              <a:lnSpc>
                <a:spcPct val="100000"/>
              </a:lnSpc>
              <a:spcBef>
                <a:spcPts val="0"/>
              </a:spcBef>
              <a:spcAft>
                <a:spcPts val="800"/>
              </a:spcAft>
              <a:buSzPct val="70000"/>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FF66938-CF4B-D097-1BC6-18EB230030F4}"/>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0" name="TextBox 9">
            <a:extLst>
              <a:ext uri="{FF2B5EF4-FFF2-40B4-BE49-F238E27FC236}">
                <a16:creationId xmlns:a16="http://schemas.microsoft.com/office/drawing/2014/main" id="{D706B219-6557-5951-F467-43B768A9C96C}"/>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7" name="Straight Connector 6">
            <a:extLst>
              <a:ext uri="{FF2B5EF4-FFF2-40B4-BE49-F238E27FC236}">
                <a16:creationId xmlns:a16="http://schemas.microsoft.com/office/drawing/2014/main" id="{02EA5319-09BC-9987-CAC8-EA3BDB3403DE}"/>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EE177B5-71D7-398C-03E7-932A701525D8}"/>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2" name="Graphic 1" descr="Nokia Logo">
            <a:extLst>
              <a:ext uri="{FF2B5EF4-FFF2-40B4-BE49-F238E27FC236}">
                <a16:creationId xmlns:a16="http://schemas.microsoft.com/office/drawing/2014/main" id="{96C23372-1538-FB18-2416-BA5B684987F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28695276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N Whit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6585F427-7AA2-BA79-9FAB-3B20B348D66A}"/>
              </a:ext>
              <a:ext uri="{C183D7F6-B498-43B3-948B-1728B52AA6E4}">
                <adec:decorative xmlns:adec="http://schemas.microsoft.com/office/drawing/2017/decorative" val="1"/>
              </a:ext>
            </a:extLst>
          </p:cNvPr>
          <p:cNvSpPr/>
          <p:nvPr/>
        </p:nvSpPr>
        <p:spPr>
          <a:xfrm>
            <a:off x="0" y="-1200"/>
            <a:ext cx="6859200" cy="6859200"/>
          </a:xfrm>
          <a:custGeom>
            <a:avLst/>
            <a:gdLst>
              <a:gd name="connsiteX0" fmla="*/ 0 w 5144400"/>
              <a:gd name="connsiteY0" fmla="*/ 0 h 5144400"/>
              <a:gd name="connsiteX1" fmla="*/ 0 w 5144400"/>
              <a:gd name="connsiteY1" fmla="*/ 5144400 h 5144400"/>
              <a:gd name="connsiteX2" fmla="*/ 794971 w 5144400"/>
              <a:gd name="connsiteY2" fmla="*/ 5144400 h 5144400"/>
              <a:gd name="connsiteX3" fmla="*/ 794971 w 5144400"/>
              <a:gd name="connsiteY3" fmla="*/ 1741594 h 5144400"/>
              <a:gd name="connsiteX4" fmla="*/ 5144400 w 5144400"/>
              <a:gd name="connsiteY4" fmla="*/ 5144400 h 5144400"/>
              <a:gd name="connsiteX5" fmla="*/ 5144400 w 5144400"/>
              <a:gd name="connsiteY5" fmla="*/ 4142850 h 5144400"/>
              <a:gd name="connsiteX6" fmla="*/ 0 w 5144400"/>
              <a:gd name="connsiteY6" fmla="*/ 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400" h="5144400">
                <a:moveTo>
                  <a:pt x="0" y="0"/>
                </a:moveTo>
                <a:lnTo>
                  <a:pt x="0" y="5144400"/>
                </a:lnTo>
                <a:cubicBezTo>
                  <a:pt x="0" y="5144400"/>
                  <a:pt x="794971" y="5144400"/>
                  <a:pt x="794971" y="5144400"/>
                </a:cubicBezTo>
                <a:lnTo>
                  <a:pt x="794971" y="1741594"/>
                </a:lnTo>
                <a:cubicBezTo>
                  <a:pt x="794971" y="1741594"/>
                  <a:pt x="5144400" y="5144400"/>
                  <a:pt x="5144400" y="5144400"/>
                </a:cubicBezTo>
                <a:lnTo>
                  <a:pt x="5144400" y="4142850"/>
                </a:lnTo>
                <a:lnTo>
                  <a:pt x="0" y="0"/>
                </a:lnTo>
                <a:close/>
              </a:path>
            </a:pathLst>
          </a:custGeom>
          <a:solidFill>
            <a:schemeClr val="accent1"/>
          </a:solidFill>
          <a:ln w="26789" cap="flat">
            <a:noFill/>
            <a:prstDash val="solid"/>
            <a:miter/>
          </a:ln>
        </p:spPr>
        <p:txBody>
          <a:bodyPr rtlCol="0" anchor="ctr"/>
          <a:lstStyle/>
          <a:p>
            <a:endParaRPr lang="en-US" sz="2400"/>
          </a:p>
        </p:txBody>
      </p:sp>
      <p:sp>
        <p:nvSpPr>
          <p:cNvPr id="21" name="Title 4">
            <a:extLst>
              <a:ext uri="{FF2B5EF4-FFF2-40B4-BE49-F238E27FC236}">
                <a16:creationId xmlns:a16="http://schemas.microsoft.com/office/drawing/2014/main" id="{D3CDCE65-9D09-8014-E0D4-FA37C5A40921}"/>
              </a:ext>
            </a:extLst>
          </p:cNvPr>
          <p:cNvSpPr>
            <a:spLocks noGrp="1"/>
          </p:cNvSpPr>
          <p:nvPr>
            <p:ph type="title" hasCustomPrompt="1"/>
          </p:nvPr>
        </p:nvSpPr>
        <p:spPr>
          <a:xfrm>
            <a:off x="5107197" y="959733"/>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450AD0AE-26A9-7041-BAC9-7726260DC45A}"/>
              </a:ext>
            </a:extLst>
          </p:cNvPr>
          <p:cNvSpPr>
            <a:spLocks noGrp="1"/>
          </p:cNvSpPr>
          <p:nvPr>
            <p:ph type="body" sz="quarter" idx="12" hasCustomPrompt="1"/>
          </p:nvPr>
        </p:nvSpPr>
        <p:spPr>
          <a:xfrm>
            <a:off x="5107199" y="2834798"/>
            <a:ext cx="6528000"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accent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10" name="Graphic 9" descr="Nokia logo">
            <a:extLst>
              <a:ext uri="{FF2B5EF4-FFF2-40B4-BE49-F238E27FC236}">
                <a16:creationId xmlns:a16="http://schemas.microsoft.com/office/drawing/2014/main" id="{B1A59803-7A75-C0A5-6357-07B64397DE31}"/>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9971" y="5963488"/>
            <a:ext cx="1824000" cy="410995"/>
          </a:xfrm>
          <a:prstGeom prst="rect">
            <a:avLst/>
          </a:prstGeom>
        </p:spPr>
      </p:pic>
      <p:sp>
        <p:nvSpPr>
          <p:cNvPr id="20" name="Slide Number Placeholder 5">
            <a:extLst>
              <a:ext uri="{FF2B5EF4-FFF2-40B4-BE49-F238E27FC236}">
                <a16:creationId xmlns:a16="http://schemas.microsoft.com/office/drawing/2014/main" id="{CE77B206-49F7-2B3D-46F6-5783EB06549D}"/>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9" name="TextBox 18">
            <a:extLst>
              <a:ext uri="{FF2B5EF4-FFF2-40B4-BE49-F238E27FC236}">
                <a16:creationId xmlns:a16="http://schemas.microsoft.com/office/drawing/2014/main" id="{41F7AE0E-D196-9918-5EDB-E9F6D1F5BFCD}"/>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3897953345"/>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N Pic 5">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690CFD2-2C1B-7335-BF54-AD634A35EAF9}"/>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6281193" y="959733"/>
            <a:ext cx="5354004"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6281194" y="2834798"/>
            <a:ext cx="5354004"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5" name="Graphic 4" descr="Nokia logo">
            <a:extLst>
              <a:ext uri="{FF2B5EF4-FFF2-40B4-BE49-F238E27FC236}">
                <a16:creationId xmlns:a16="http://schemas.microsoft.com/office/drawing/2014/main" id="{CEF8B1BA-0BB5-4F93-F0B9-7D5525BEC01C}"/>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9971" y="5963488"/>
            <a:ext cx="1824000" cy="410995"/>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2679654430"/>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O Blue gree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A7CBB0-A767-7247-8638-81BC366967B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3" name="Graphic 12">
            <a:extLst>
              <a:ext uri="{FF2B5EF4-FFF2-40B4-BE49-F238E27FC236}">
                <a16:creationId xmlns:a16="http://schemas.microsoft.com/office/drawing/2014/main" id="{8CEF710E-39E1-082B-B52C-E37B4EEF550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6835701" y="-6395"/>
            <a:ext cx="5356300" cy="6859200"/>
          </a:xfrm>
          <a:prstGeom prst="rect">
            <a:avLst/>
          </a:prstGeom>
        </p:spPr>
      </p:pic>
      <p:sp>
        <p:nvSpPr>
          <p:cNvPr id="9" name="Title 4">
            <a:extLst>
              <a:ext uri="{FF2B5EF4-FFF2-40B4-BE49-F238E27FC236}">
                <a16:creationId xmlns:a16="http://schemas.microsoft.com/office/drawing/2014/main" id="{9A3B12B3-A799-7EB4-75DA-BC0A7D70161D}"/>
              </a:ext>
            </a:extLst>
          </p:cNvPr>
          <p:cNvSpPr>
            <a:spLocks noGrp="1"/>
          </p:cNvSpPr>
          <p:nvPr>
            <p:ph type="title" hasCustomPrompt="1"/>
          </p:nvPr>
        </p:nvSpPr>
        <p:spPr>
          <a:xfrm>
            <a:off x="556708" y="1200000"/>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BEDD8338-5A64-469A-E2DB-DF91FC185624}"/>
              </a:ext>
            </a:extLst>
          </p:cNvPr>
          <p:cNvSpPr>
            <a:spLocks noGrp="1"/>
          </p:cNvSpPr>
          <p:nvPr>
            <p:ph type="body" sz="quarter" idx="12" hasCustomPrompt="1"/>
          </p:nvPr>
        </p:nvSpPr>
        <p:spPr>
          <a:xfrm>
            <a:off x="556708" y="3120001"/>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9" name="Slide Number Placeholder 5">
            <a:extLst>
              <a:ext uri="{FF2B5EF4-FFF2-40B4-BE49-F238E27FC236}">
                <a16:creationId xmlns:a16="http://schemas.microsoft.com/office/drawing/2014/main" id="{0A910EA0-FECD-D7DE-120C-8BC301ED58FF}"/>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8BB79C81-C7D6-4DE3-0A04-D7E02DD8C66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921672E-D869-7D2B-159D-F174AB26977E}"/>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8197" y="3222713"/>
            <a:ext cx="1824000" cy="410995"/>
          </a:xfrm>
          <a:prstGeom prst="rect">
            <a:avLst/>
          </a:prstGeom>
        </p:spPr>
      </p:pic>
    </p:spTree>
    <p:extLst>
      <p:ext uri="{BB962C8B-B14F-4D97-AF65-F5344CB8AC3E}">
        <p14:creationId xmlns:p14="http://schemas.microsoft.com/office/powerpoint/2010/main" val="70704272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O Blue pi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370059-157B-625C-8521-D3FCF8A22DA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4" name="Graphic 13">
            <a:extLst>
              <a:ext uri="{FF2B5EF4-FFF2-40B4-BE49-F238E27FC236}">
                <a16:creationId xmlns:a16="http://schemas.microsoft.com/office/drawing/2014/main" id="{F41E3DBD-A4E2-6EF5-8073-EED87395D74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6835701" y="-6395"/>
            <a:ext cx="5356300" cy="6859200"/>
          </a:xfrm>
          <a:prstGeom prst="rect">
            <a:avLst/>
          </a:prstGeom>
        </p:spPr>
      </p:pic>
      <p:sp>
        <p:nvSpPr>
          <p:cNvPr id="18" name="Title 4">
            <a:extLst>
              <a:ext uri="{FF2B5EF4-FFF2-40B4-BE49-F238E27FC236}">
                <a16:creationId xmlns:a16="http://schemas.microsoft.com/office/drawing/2014/main" id="{CA265AEB-E893-7C5A-2089-F8668DD28ED9}"/>
              </a:ext>
            </a:extLst>
          </p:cNvPr>
          <p:cNvSpPr>
            <a:spLocks noGrp="1"/>
          </p:cNvSpPr>
          <p:nvPr>
            <p:ph type="title" hasCustomPrompt="1"/>
          </p:nvPr>
        </p:nvSpPr>
        <p:spPr>
          <a:xfrm>
            <a:off x="556708" y="1200000"/>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9" name="Text Placeholder 3">
            <a:extLst>
              <a:ext uri="{FF2B5EF4-FFF2-40B4-BE49-F238E27FC236}">
                <a16:creationId xmlns:a16="http://schemas.microsoft.com/office/drawing/2014/main" id="{89A21839-5A3E-48C8-8C8A-66E6CF919C97}"/>
              </a:ext>
            </a:extLst>
          </p:cNvPr>
          <p:cNvSpPr>
            <a:spLocks noGrp="1"/>
          </p:cNvSpPr>
          <p:nvPr>
            <p:ph type="body" sz="quarter" idx="12" hasCustomPrompt="1"/>
          </p:nvPr>
        </p:nvSpPr>
        <p:spPr>
          <a:xfrm>
            <a:off x="556708" y="3120001"/>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7" name="Slide Number Placeholder 5">
            <a:extLst>
              <a:ext uri="{FF2B5EF4-FFF2-40B4-BE49-F238E27FC236}">
                <a16:creationId xmlns:a16="http://schemas.microsoft.com/office/drawing/2014/main" id="{17E9E3A5-43FE-813E-B36E-00A287E16B3E}"/>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79647D8A-35E4-5375-137D-AE3FBB59F9F8}"/>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6" name="Graphic 5" descr="Nokia logo">
            <a:extLst>
              <a:ext uri="{FF2B5EF4-FFF2-40B4-BE49-F238E27FC236}">
                <a16:creationId xmlns:a16="http://schemas.microsoft.com/office/drawing/2014/main" id="{3159A364-3F53-49BA-50D6-FD0686E3293E}"/>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8197" y="3222713"/>
            <a:ext cx="1824000" cy="410995"/>
          </a:xfrm>
          <a:prstGeom prst="rect">
            <a:avLst/>
          </a:prstGeom>
        </p:spPr>
      </p:pic>
    </p:spTree>
    <p:extLst>
      <p:ext uri="{BB962C8B-B14F-4D97-AF65-F5344CB8AC3E}">
        <p14:creationId xmlns:p14="http://schemas.microsoft.com/office/powerpoint/2010/main" val="587099527"/>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O Blue green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20ED13-DCC3-ED6C-4FB2-2B64E7F0411B}"/>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6" name="Graphic 15">
            <a:extLst>
              <a:ext uri="{FF2B5EF4-FFF2-40B4-BE49-F238E27FC236}">
                <a16:creationId xmlns:a16="http://schemas.microsoft.com/office/drawing/2014/main" id="{B9438AB4-120A-6B68-C6A3-6BD51CF52D2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25034"/>
          <a:stretch/>
        </p:blipFill>
        <p:spPr>
          <a:xfrm>
            <a:off x="6835701" y="-6395"/>
            <a:ext cx="5356300" cy="6859200"/>
          </a:xfrm>
          <a:prstGeom prst="rect">
            <a:avLst/>
          </a:prstGeom>
        </p:spPr>
      </p:pic>
      <p:sp>
        <p:nvSpPr>
          <p:cNvPr id="6" name="Title 4">
            <a:extLst>
              <a:ext uri="{FF2B5EF4-FFF2-40B4-BE49-F238E27FC236}">
                <a16:creationId xmlns:a16="http://schemas.microsoft.com/office/drawing/2014/main" id="{D06AC820-889D-342D-C4F1-65579046FEB3}"/>
              </a:ext>
            </a:extLst>
          </p:cNvPr>
          <p:cNvSpPr>
            <a:spLocks noGrp="1"/>
          </p:cNvSpPr>
          <p:nvPr>
            <p:ph type="title" hasCustomPrompt="1"/>
          </p:nvPr>
        </p:nvSpPr>
        <p:spPr>
          <a:xfrm>
            <a:off x="556708" y="1200000"/>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0" name="Text Placeholder 3">
            <a:extLst>
              <a:ext uri="{FF2B5EF4-FFF2-40B4-BE49-F238E27FC236}">
                <a16:creationId xmlns:a16="http://schemas.microsoft.com/office/drawing/2014/main" id="{38C0E4A4-2F9E-C493-382A-9CBF0ED8AD5E}"/>
              </a:ext>
            </a:extLst>
          </p:cNvPr>
          <p:cNvSpPr>
            <a:spLocks noGrp="1"/>
          </p:cNvSpPr>
          <p:nvPr>
            <p:ph type="body" sz="quarter" idx="12" hasCustomPrompt="1"/>
          </p:nvPr>
        </p:nvSpPr>
        <p:spPr>
          <a:xfrm>
            <a:off x="556708" y="3120001"/>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4" name="TextBox 3">
            <a:extLst>
              <a:ext uri="{FF2B5EF4-FFF2-40B4-BE49-F238E27FC236}">
                <a16:creationId xmlns:a16="http://schemas.microsoft.com/office/drawing/2014/main" id="{5054EB9F-8927-A3FE-8B84-2A5DA2E7EB1F}"/>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5" name="Slide Number Placeholder 5">
            <a:extLst>
              <a:ext uri="{FF2B5EF4-FFF2-40B4-BE49-F238E27FC236}">
                <a16:creationId xmlns:a16="http://schemas.microsoft.com/office/drawing/2014/main" id="{E1049C86-481E-BCA9-382A-A561EA22CA19}"/>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7" name="Graphic 6" descr="Nokia logo">
            <a:extLst>
              <a:ext uri="{FF2B5EF4-FFF2-40B4-BE49-F238E27FC236}">
                <a16:creationId xmlns:a16="http://schemas.microsoft.com/office/drawing/2014/main" id="{A036063D-3B25-4CF1-DB6F-72093DB7B48A}"/>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8197" y="3222713"/>
            <a:ext cx="1824000" cy="410995"/>
          </a:xfrm>
          <a:prstGeom prst="rect">
            <a:avLst/>
          </a:prstGeom>
        </p:spPr>
      </p:pic>
    </p:spTree>
    <p:extLst>
      <p:ext uri="{BB962C8B-B14F-4D97-AF65-F5344CB8AC3E}">
        <p14:creationId xmlns:p14="http://schemas.microsoft.com/office/powerpoint/2010/main" val="2285073302"/>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O Whit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7D5AF06-6AF8-9002-BEDC-176CB57496A1}"/>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5084"/>
          <a:stretch/>
        </p:blipFill>
        <p:spPr>
          <a:xfrm>
            <a:off x="6835701" y="0"/>
            <a:ext cx="5356300" cy="6858000"/>
          </a:xfrm>
          <a:prstGeom prst="rect">
            <a:avLst/>
          </a:prstGeom>
        </p:spPr>
      </p:pic>
      <p:sp>
        <p:nvSpPr>
          <p:cNvPr id="14" name="Title 4">
            <a:extLst>
              <a:ext uri="{FF2B5EF4-FFF2-40B4-BE49-F238E27FC236}">
                <a16:creationId xmlns:a16="http://schemas.microsoft.com/office/drawing/2014/main" id="{2EB43E8F-27C8-8759-7A98-CAA935E7823A}"/>
              </a:ext>
            </a:extLst>
          </p:cNvPr>
          <p:cNvSpPr>
            <a:spLocks noGrp="1"/>
          </p:cNvSpPr>
          <p:nvPr>
            <p:ph type="title" hasCustomPrompt="1"/>
          </p:nvPr>
        </p:nvSpPr>
        <p:spPr>
          <a:xfrm>
            <a:off x="556708" y="1200000"/>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5" name="Text Placeholder 3">
            <a:extLst>
              <a:ext uri="{FF2B5EF4-FFF2-40B4-BE49-F238E27FC236}">
                <a16:creationId xmlns:a16="http://schemas.microsoft.com/office/drawing/2014/main" id="{CE8D2D46-B066-616E-7306-CE64233C730C}"/>
              </a:ext>
            </a:extLst>
          </p:cNvPr>
          <p:cNvSpPr>
            <a:spLocks noGrp="1"/>
          </p:cNvSpPr>
          <p:nvPr>
            <p:ph type="body" sz="quarter" idx="12" hasCustomPrompt="1"/>
          </p:nvPr>
        </p:nvSpPr>
        <p:spPr>
          <a:xfrm>
            <a:off x="556708" y="3120001"/>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accent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6" name="Slide Number Placeholder 5">
            <a:extLst>
              <a:ext uri="{FF2B5EF4-FFF2-40B4-BE49-F238E27FC236}">
                <a16:creationId xmlns:a16="http://schemas.microsoft.com/office/drawing/2014/main" id="{D74832A1-1A29-5A85-3CD7-02108B35D949}"/>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0A7A7115-EA83-4FF6-C9AA-23524B051F64}"/>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1256B8AB-F671-364A-E851-3FD12238AA67}"/>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8197" y="3222713"/>
            <a:ext cx="1824000" cy="410995"/>
          </a:xfrm>
          <a:prstGeom prst="rect">
            <a:avLst/>
          </a:prstGeom>
        </p:spPr>
      </p:pic>
    </p:spTree>
    <p:extLst>
      <p:ext uri="{BB962C8B-B14F-4D97-AF65-F5344CB8AC3E}">
        <p14:creationId xmlns:p14="http://schemas.microsoft.com/office/powerpoint/2010/main" val="3430434150"/>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O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88861E-D4DD-2810-FD84-1DB955571C3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Graphic 6" descr="Nokia logo">
            <a:extLst>
              <a:ext uri="{FF2B5EF4-FFF2-40B4-BE49-F238E27FC236}">
                <a16:creationId xmlns:a16="http://schemas.microsoft.com/office/drawing/2014/main" id="{F644B64C-1E73-0D1A-EAC2-6C1ED0E520D7}"/>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708" y="760177"/>
            <a:ext cx="1824000" cy="410995"/>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556708" y="2179565"/>
            <a:ext cx="5213179" cy="1659287"/>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rtl="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3855966777"/>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O Pic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C36A70-78FE-4D3C-6B51-689F4C620E23}"/>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 name="Graphic 1" descr="Nokia logo">
            <a:extLst>
              <a:ext uri="{FF2B5EF4-FFF2-40B4-BE49-F238E27FC236}">
                <a16:creationId xmlns:a16="http://schemas.microsoft.com/office/drawing/2014/main" id="{B31D7355-75E0-B3E5-9F7B-4A0FDD63B291}"/>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708" y="760177"/>
            <a:ext cx="1824000" cy="410995"/>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556708" y="2179565"/>
            <a:ext cx="5213179" cy="1659287"/>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rtl="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742738865"/>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O Pic 4">
    <p:spTree>
      <p:nvGrpSpPr>
        <p:cNvPr id="1" name=""/>
        <p:cNvGrpSpPr/>
        <p:nvPr/>
      </p:nvGrpSpPr>
      <p:grpSpPr>
        <a:xfrm>
          <a:off x="0" y="0"/>
          <a:ext cx="0" cy="0"/>
          <a:chOff x="0" y="0"/>
          <a:chExt cx="0" cy="0"/>
        </a:xfrm>
      </p:grpSpPr>
      <p:pic>
        <p:nvPicPr>
          <p:cNvPr id="2" name="Picture 1" descr="Men in a bucket on a power line with a Nokia O amplifie">
            <a:extLst>
              <a:ext uri="{FF2B5EF4-FFF2-40B4-BE49-F238E27FC236}">
                <a16:creationId xmlns:a16="http://schemas.microsoft.com/office/drawing/2014/main" id="{CEE775B9-48D1-18A4-9F67-DA310EAE35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Graphic 6" descr="Nokia logo">
            <a:extLst>
              <a:ext uri="{FF2B5EF4-FFF2-40B4-BE49-F238E27FC236}">
                <a16:creationId xmlns:a16="http://schemas.microsoft.com/office/drawing/2014/main" id="{E2D15E15-461D-4653-8AAE-B6F0A35C449C}"/>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6708" y="760177"/>
            <a:ext cx="1824000" cy="410995"/>
          </a:xfrm>
          <a:prstGeom prst="rect">
            <a:avLst/>
          </a:prstGeom>
        </p:spPr>
      </p:pic>
      <p:sp>
        <p:nvSpPr>
          <p:cNvPr id="14" name="Title 4">
            <a:extLst>
              <a:ext uri="{FF2B5EF4-FFF2-40B4-BE49-F238E27FC236}">
                <a16:creationId xmlns:a16="http://schemas.microsoft.com/office/drawing/2014/main" id="{2C6BDD68-E8AC-9D13-ED1D-D43FFC8357C6}"/>
              </a:ext>
            </a:extLst>
          </p:cNvPr>
          <p:cNvSpPr>
            <a:spLocks noGrp="1"/>
          </p:cNvSpPr>
          <p:nvPr>
            <p:ph type="title" hasCustomPrompt="1"/>
          </p:nvPr>
        </p:nvSpPr>
        <p:spPr>
          <a:xfrm>
            <a:off x="556708" y="2179565"/>
            <a:ext cx="5213179" cy="1659287"/>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a:t>Presentation</a:t>
            </a:r>
            <a:br>
              <a:rPr lang="en-US"/>
            </a:br>
            <a:r>
              <a:rPr lang="en-US"/>
              <a:t>Title (2 lines)</a:t>
            </a:r>
          </a:p>
        </p:txBody>
      </p:sp>
      <p:sp>
        <p:nvSpPr>
          <p:cNvPr id="15" name="Text Placeholder 3">
            <a:extLst>
              <a:ext uri="{FF2B5EF4-FFF2-40B4-BE49-F238E27FC236}">
                <a16:creationId xmlns:a16="http://schemas.microsoft.com/office/drawing/2014/main" id="{76BF5CE8-2417-2D5D-75FE-27E0BE07F509}"/>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rtl="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97D06B58-F9C5-9D8E-90A3-569F82E84A4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1" name="TextBox 10">
            <a:extLst>
              <a:ext uri="{FF2B5EF4-FFF2-40B4-BE49-F238E27FC236}">
                <a16:creationId xmlns:a16="http://schemas.microsoft.com/office/drawing/2014/main" id="{217318D9-3980-D242-1987-00567631D187}"/>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25484010"/>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K Red orang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8FCEB48-BE41-308F-33AB-94163C02BF5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0" name="Graphic 9">
            <a:extLst>
              <a:ext uri="{FF2B5EF4-FFF2-40B4-BE49-F238E27FC236}">
                <a16:creationId xmlns:a16="http://schemas.microsoft.com/office/drawing/2014/main" id="{193793F7-1073-3781-E44D-DD541B786672}"/>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6623541" y="0"/>
            <a:ext cx="5568459" cy="68592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556708" y="2179565"/>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DF372165-1480-FF4B-FD8E-0169E8CD1957}"/>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074773A7-3EAC-2961-24D3-842784349AA5}"/>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2709597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4 Bulletpoint text 1 col">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BC890568-C3A4-9412-84D4-91BFC2DF56E3}"/>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CA3227FE-6468-9FF9-286E-688D20A40EF4}"/>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C76EFBCA-F2A9-DB62-4D3E-60E897B89B5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FD95910B-6C91-D297-584C-3D1533AECBE8}"/>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050898E8-3EA0-DF94-8725-EB617F3DE24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7D61FF18-0BA2-46E4-85DF-332117D12378}"/>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0" name="Graphic 9" descr="Nokia Logo">
            <a:extLst>
              <a:ext uri="{FF2B5EF4-FFF2-40B4-BE49-F238E27FC236}">
                <a16:creationId xmlns:a16="http://schemas.microsoft.com/office/drawing/2014/main" id="{4B9A6F0D-F016-F84E-EFD2-D2B1590A8806}"/>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208541818"/>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K Blu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FF1A58D-53A4-65F6-8F2B-645D65C5331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5166BBE5-C86E-3E87-A7C5-F29BE64D716D}"/>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6623541" y="0"/>
            <a:ext cx="5568459" cy="6859200"/>
          </a:xfrm>
          <a:prstGeom prst="rect">
            <a:avLst/>
          </a:prstGeom>
        </p:spPr>
      </p:pic>
      <p:sp>
        <p:nvSpPr>
          <p:cNvPr id="15" name="Title 4">
            <a:extLst>
              <a:ext uri="{FF2B5EF4-FFF2-40B4-BE49-F238E27FC236}">
                <a16:creationId xmlns:a16="http://schemas.microsoft.com/office/drawing/2014/main" id="{651B7E9D-D552-81A8-07CE-C85143F970BC}"/>
              </a:ext>
            </a:extLst>
          </p:cNvPr>
          <p:cNvSpPr>
            <a:spLocks noGrp="1"/>
          </p:cNvSpPr>
          <p:nvPr>
            <p:ph type="title" hasCustomPrompt="1"/>
          </p:nvPr>
        </p:nvSpPr>
        <p:spPr>
          <a:xfrm>
            <a:off x="556708" y="2179565"/>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2BF972D4-3000-87A0-9E6C-C622A2B7C6C0}"/>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7A5600B8-EF33-4C46-87E9-1A51B9580A90}"/>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D8B4807D-C6CB-B42F-7CAC-4B1E0264A613}"/>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0867E842-F647-BDFD-ACA4-0E8E59417245}"/>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2480006668"/>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K Pi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0B63B-5EB2-C517-FFAF-0A5B2B5AB93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2" name="Graphic 1">
            <a:extLst>
              <a:ext uri="{FF2B5EF4-FFF2-40B4-BE49-F238E27FC236}">
                <a16:creationId xmlns:a16="http://schemas.microsoft.com/office/drawing/2014/main" id="{D2D54FC7-5739-CC9E-8372-80A8BD5BD48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818"/>
          <a:stretch/>
        </p:blipFill>
        <p:spPr>
          <a:xfrm>
            <a:off x="6623541" y="0"/>
            <a:ext cx="5568459" cy="68592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556708" y="2179565"/>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3" name="Graphic 2" descr="Nokia logo">
            <a:extLst>
              <a:ext uri="{FF2B5EF4-FFF2-40B4-BE49-F238E27FC236}">
                <a16:creationId xmlns:a16="http://schemas.microsoft.com/office/drawing/2014/main" id="{6FC2EA8D-9B55-82D4-9907-1F87FBE3A618}"/>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1441790507"/>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K 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3F4EAC9-01A1-ED6A-B271-D7FC17A6D29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8798"/>
          <a:stretch/>
        </p:blipFill>
        <p:spPr>
          <a:xfrm>
            <a:off x="6622168" y="0"/>
            <a:ext cx="5569832" cy="6859200"/>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556708" y="2179565"/>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accent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accent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657F589E-FBBE-97EC-13A5-832B29CCC362}"/>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1394584508"/>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K Pic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A92515-C784-AFAE-231C-BDCF3267863B}"/>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A094D74C-5AF1-763F-C6B0-6E8B025097D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28640" y="0"/>
            <a:ext cx="10363361" cy="6858000"/>
          </a:xfrm>
          <a:prstGeom prst="rect">
            <a:avLst/>
          </a:prstGeom>
        </p:spPr>
      </p:pic>
      <p:pic>
        <p:nvPicPr>
          <p:cNvPr id="3" name="Graphic 2" descr="Nokia logo">
            <a:extLst>
              <a:ext uri="{FF2B5EF4-FFF2-40B4-BE49-F238E27FC236}">
                <a16:creationId xmlns:a16="http://schemas.microsoft.com/office/drawing/2014/main" id="{09BB6185-28F5-539E-C35D-3934B81C898B}"/>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708" y="760177"/>
            <a:ext cx="1824000" cy="410995"/>
          </a:xfrm>
          <a:prstGeom prst="rect">
            <a:avLst/>
          </a:prstGeom>
        </p:spPr>
      </p:pic>
      <p:sp>
        <p:nvSpPr>
          <p:cNvPr id="15" name="Title 4">
            <a:extLst>
              <a:ext uri="{FF2B5EF4-FFF2-40B4-BE49-F238E27FC236}">
                <a16:creationId xmlns:a16="http://schemas.microsoft.com/office/drawing/2014/main" id="{838942B2-5BE5-A3D6-4570-6AF07089F22D}"/>
              </a:ext>
            </a:extLst>
          </p:cNvPr>
          <p:cNvSpPr>
            <a:spLocks noGrp="1"/>
          </p:cNvSpPr>
          <p:nvPr>
            <p:ph type="title" hasCustomPrompt="1"/>
          </p:nvPr>
        </p:nvSpPr>
        <p:spPr>
          <a:xfrm>
            <a:off x="556708" y="2179565"/>
            <a:ext cx="5845875"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6" name="Text Placeholder 3">
            <a:extLst>
              <a:ext uri="{FF2B5EF4-FFF2-40B4-BE49-F238E27FC236}">
                <a16:creationId xmlns:a16="http://schemas.microsoft.com/office/drawing/2014/main" id="{B51E6336-7A1E-2850-2562-4FDD760F459F}"/>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4" name="Slide Number Placeholder 5">
            <a:extLst>
              <a:ext uri="{FF2B5EF4-FFF2-40B4-BE49-F238E27FC236}">
                <a16:creationId xmlns:a16="http://schemas.microsoft.com/office/drawing/2014/main" id="{EB92B7B9-0B45-FE4B-753A-4D8C0E23E619}"/>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BA4D82E9-DEF8-D842-DDB5-563D618E794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413962243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K Pic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D1AA1F-A67F-147D-5600-E1BA5DD20A4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Title 4">
            <a:extLst>
              <a:ext uri="{FF2B5EF4-FFF2-40B4-BE49-F238E27FC236}">
                <a16:creationId xmlns:a16="http://schemas.microsoft.com/office/drawing/2014/main" id="{024AFDB3-6F7B-B778-402E-9CCB281E4A36}"/>
              </a:ext>
            </a:extLst>
          </p:cNvPr>
          <p:cNvSpPr>
            <a:spLocks noGrp="1"/>
          </p:cNvSpPr>
          <p:nvPr>
            <p:ph type="title" hasCustomPrompt="1"/>
          </p:nvPr>
        </p:nvSpPr>
        <p:spPr>
          <a:xfrm>
            <a:off x="556708" y="2179565"/>
            <a:ext cx="6528000"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7" name="Text Placeholder 3">
            <a:extLst>
              <a:ext uri="{FF2B5EF4-FFF2-40B4-BE49-F238E27FC236}">
                <a16:creationId xmlns:a16="http://schemas.microsoft.com/office/drawing/2014/main" id="{673B31AA-DB5D-E4EE-AD2B-9C376313D508}"/>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15" name="Slide Number Placeholder 5">
            <a:extLst>
              <a:ext uri="{FF2B5EF4-FFF2-40B4-BE49-F238E27FC236}">
                <a16:creationId xmlns:a16="http://schemas.microsoft.com/office/drawing/2014/main" id="{DA5D471E-8C81-0943-5022-F263A707E608}"/>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DB2D474A-4156-5445-2C99-EE4C77388F5D}"/>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pic>
        <p:nvPicPr>
          <p:cNvPr id="2" name="Graphic 1" descr="Nokia logo">
            <a:extLst>
              <a:ext uri="{FF2B5EF4-FFF2-40B4-BE49-F238E27FC236}">
                <a16:creationId xmlns:a16="http://schemas.microsoft.com/office/drawing/2014/main" id="{E6EEA8DF-D18C-BAD8-7580-C1F33A78FBA2}"/>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1292296612"/>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K Pic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00DDB-8C8C-92E3-4545-B4040D00464D}"/>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6281193" y="959733"/>
            <a:ext cx="5354004"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6281194" y="2834798"/>
            <a:ext cx="5354004"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1965B2CE-72E2-86D8-13B6-4B69A6A6D0CE}"/>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196" y="5691981"/>
            <a:ext cx="1824000" cy="410995"/>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529167359"/>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K Pic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AFA19-8C7F-E142-85CB-2612BE62F35F}"/>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A51CA56-E41B-3107-2323-5745CABE071D}"/>
              </a:ext>
              <a:ext uri="{C183D7F6-B498-43B3-948B-1728B52AA6E4}">
                <adec:decorative xmlns:adec="http://schemas.microsoft.com/office/drawing/2017/decorative" val="1"/>
              </a:ext>
            </a:extLst>
          </p:cNvPr>
          <p:cNvSpPr/>
          <p:nvPr/>
        </p:nvSpPr>
        <p:spPr>
          <a:xfrm>
            <a:off x="7954456" y="0"/>
            <a:ext cx="4237544" cy="6858000"/>
          </a:xfrm>
          <a:prstGeom prst="rect">
            <a:avLst/>
          </a:prstGeom>
          <a:gradFill flip="none" rotWithShape="1">
            <a:gsLst>
              <a:gs pos="0">
                <a:srgbClr val="6BA602"/>
              </a:gs>
              <a:gs pos="53000">
                <a:srgbClr val="6BA602">
                  <a:alpha val="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algn="l">
              <a:spcAft>
                <a:spcPts val="0"/>
              </a:spcAft>
              <a:buSzPct val="100000"/>
            </a:pPr>
            <a:endParaRPr lang="en-US" sz="1600">
              <a:solidFill>
                <a:schemeClr val="bg1"/>
              </a:solidFill>
            </a:endParaRPr>
          </a:p>
        </p:txBody>
      </p:sp>
      <p:sp>
        <p:nvSpPr>
          <p:cNvPr id="21" name="Title 4">
            <a:extLst>
              <a:ext uri="{FF2B5EF4-FFF2-40B4-BE49-F238E27FC236}">
                <a16:creationId xmlns:a16="http://schemas.microsoft.com/office/drawing/2014/main" id="{F0180981-7B7F-4D9A-87AD-960857227942}"/>
              </a:ext>
            </a:extLst>
          </p:cNvPr>
          <p:cNvSpPr>
            <a:spLocks noGrp="1"/>
          </p:cNvSpPr>
          <p:nvPr>
            <p:ph type="title" hasCustomPrompt="1"/>
          </p:nvPr>
        </p:nvSpPr>
        <p:spPr>
          <a:xfrm>
            <a:off x="6459438" y="1907537"/>
            <a:ext cx="5354004"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22" name="Text Placeholder 3">
            <a:extLst>
              <a:ext uri="{FF2B5EF4-FFF2-40B4-BE49-F238E27FC236}">
                <a16:creationId xmlns:a16="http://schemas.microsoft.com/office/drawing/2014/main" id="{5C555545-3487-5A2F-B887-81AE17C8067F}"/>
              </a:ext>
            </a:extLst>
          </p:cNvPr>
          <p:cNvSpPr>
            <a:spLocks noGrp="1"/>
          </p:cNvSpPr>
          <p:nvPr>
            <p:ph type="body" sz="quarter" idx="12" hasCustomPrompt="1"/>
          </p:nvPr>
        </p:nvSpPr>
        <p:spPr>
          <a:xfrm>
            <a:off x="6459439" y="3782602"/>
            <a:ext cx="5354004"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pic>
        <p:nvPicPr>
          <p:cNvPr id="2" name="Graphic 1" descr="Nokia logo">
            <a:extLst>
              <a:ext uri="{FF2B5EF4-FFF2-40B4-BE49-F238E27FC236}">
                <a16:creationId xmlns:a16="http://schemas.microsoft.com/office/drawing/2014/main" id="{06E8345C-AD76-AA88-22D8-DFC056420E9E}"/>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196" y="5691981"/>
            <a:ext cx="1824000" cy="410995"/>
          </a:xfrm>
          <a:prstGeom prst="rect">
            <a:avLst/>
          </a:prstGeom>
        </p:spPr>
      </p:pic>
      <p:sp>
        <p:nvSpPr>
          <p:cNvPr id="19" name="Slide Number Placeholder 5">
            <a:extLst>
              <a:ext uri="{FF2B5EF4-FFF2-40B4-BE49-F238E27FC236}">
                <a16:creationId xmlns:a16="http://schemas.microsoft.com/office/drawing/2014/main" id="{0B1E5D1B-6D7F-C600-7828-022D4F5709B7}"/>
              </a:ext>
            </a:extLst>
          </p:cNvPr>
          <p:cNvSpPr txBox="1">
            <a:spLocks/>
          </p:cNvSpPr>
          <p:nvPr/>
        </p:nvSpPr>
        <p:spPr>
          <a:xfrm>
            <a:off x="10445186"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18" name="TextBox 17">
            <a:extLst>
              <a:ext uri="{FF2B5EF4-FFF2-40B4-BE49-F238E27FC236}">
                <a16:creationId xmlns:a16="http://schemas.microsoft.com/office/drawing/2014/main" id="{B3045E81-706E-BB14-3DDB-AC56D9F33518}"/>
              </a:ext>
            </a:extLst>
          </p:cNvPr>
          <p:cNvSpPr txBox="1"/>
          <p:nvPr/>
        </p:nvSpPr>
        <p:spPr>
          <a:xfrm>
            <a:off x="10793087"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Tree>
    <p:extLst>
      <p:ext uri="{BB962C8B-B14F-4D97-AF65-F5344CB8AC3E}">
        <p14:creationId xmlns:p14="http://schemas.microsoft.com/office/powerpoint/2010/main" val="171369166"/>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K Pic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25ADB4-D2AF-9F78-817D-2989526AA9E9}"/>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7" name="Title 4">
            <a:extLst>
              <a:ext uri="{FF2B5EF4-FFF2-40B4-BE49-F238E27FC236}">
                <a16:creationId xmlns:a16="http://schemas.microsoft.com/office/drawing/2014/main" id="{4A761E77-5CBD-451F-FA38-EA3EF19CE9E8}"/>
              </a:ext>
            </a:extLst>
          </p:cNvPr>
          <p:cNvSpPr>
            <a:spLocks noGrp="1"/>
          </p:cNvSpPr>
          <p:nvPr>
            <p:ph type="title" hasCustomPrompt="1"/>
          </p:nvPr>
        </p:nvSpPr>
        <p:spPr>
          <a:xfrm>
            <a:off x="556708" y="2179565"/>
            <a:ext cx="6107893" cy="1659287"/>
          </a:xfrm>
          <a:prstGeom prst="rect">
            <a:avLst/>
          </a:prstGeom>
        </p:spPr>
        <p:txBody>
          <a:bodyPr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4800" kern="1200" baseline="0" dirty="0" smtClean="0">
                <a:solidFill>
                  <a:schemeClr val="bg1"/>
                </a:solidFill>
                <a:latin typeface="+mj-lt"/>
                <a:ea typeface="+mn-ea"/>
                <a:cs typeface="+mn-cs"/>
              </a:defRPr>
            </a:lvl1pPr>
          </a:lstStyle>
          <a:p>
            <a:r>
              <a:rPr lang="en-US" noProof="0"/>
              <a:t>Presentation</a:t>
            </a:r>
            <a:br>
              <a:rPr lang="en-US" noProof="0"/>
            </a:br>
            <a:r>
              <a:rPr lang="en-US" noProof="0"/>
              <a:t>Title (2 lines)</a:t>
            </a:r>
          </a:p>
        </p:txBody>
      </p:sp>
      <p:sp>
        <p:nvSpPr>
          <p:cNvPr id="18" name="Text Placeholder 3">
            <a:extLst>
              <a:ext uri="{FF2B5EF4-FFF2-40B4-BE49-F238E27FC236}">
                <a16:creationId xmlns:a16="http://schemas.microsoft.com/office/drawing/2014/main" id="{1349CF4D-C3F5-69B9-4227-EC331C16F094}"/>
              </a:ext>
            </a:extLst>
          </p:cNvPr>
          <p:cNvSpPr>
            <a:spLocks noGrp="1"/>
          </p:cNvSpPr>
          <p:nvPr>
            <p:ph type="body" sz="quarter" idx="12" hasCustomPrompt="1"/>
          </p:nvPr>
        </p:nvSpPr>
        <p:spPr>
          <a:xfrm>
            <a:off x="556708" y="4079614"/>
            <a:ext cx="5213179" cy="787937"/>
          </a:xfrm>
          <a:prstGeom prst="rect">
            <a:avLst/>
          </a:prstGeom>
        </p:spPr>
        <p:txBody>
          <a:bodyPr lIns="0" tIns="0" rIns="0" bIns="0">
            <a:noAutofit/>
          </a:bodyPr>
          <a:lstStyle>
            <a:lvl1pPr marL="0" indent="0">
              <a:lnSpc>
                <a:spcPct val="100000"/>
              </a:lnSpc>
              <a:spcBef>
                <a:spcPts val="0"/>
              </a:spcBef>
              <a:spcAft>
                <a:spcPts val="800"/>
              </a:spcAft>
              <a:buFont typeface="Arial" panose="020B0604020202020204" pitchFamily="34" charset="0"/>
              <a:buNone/>
              <a:defRPr sz="2400">
                <a:solidFill>
                  <a:schemeClr val="bg1"/>
                </a:solidFill>
                <a:latin typeface="+mn-lt"/>
                <a:ea typeface="Nokia Pure Text Light" panose="020B0403020202020204" pitchFamily="34" charset="0"/>
              </a:defRPr>
            </a:lvl1pPr>
            <a:lvl2pPr marL="307192" indent="0">
              <a:lnSpc>
                <a:spcPct val="100000"/>
              </a:lnSpc>
              <a:spcBef>
                <a:spcPts val="0"/>
              </a:spcBef>
              <a:spcAft>
                <a:spcPts val="800"/>
              </a:spcAft>
              <a:buNone/>
              <a:defRPr sz="1867">
                <a:solidFill>
                  <a:schemeClr val="bg1"/>
                </a:solidFill>
                <a:latin typeface="+mn-lt"/>
                <a:ea typeface="Nokia Pure Text Light" panose="020B0403020202020204" pitchFamily="34" charset="0"/>
              </a:defRPr>
            </a:lvl2pPr>
            <a:lvl3pPr marL="616785" indent="0">
              <a:lnSpc>
                <a:spcPct val="100000"/>
              </a:lnSpc>
              <a:spcBef>
                <a:spcPts val="0"/>
              </a:spcBef>
              <a:spcAft>
                <a:spcPts val="800"/>
              </a:spcAft>
              <a:buNone/>
              <a:defRPr sz="1600">
                <a:solidFill>
                  <a:schemeClr val="bg1"/>
                </a:solidFill>
                <a:latin typeface="+mn-lt"/>
                <a:ea typeface="Nokia Pure Text Light" panose="020B0403020202020204" pitchFamily="34" charset="0"/>
              </a:defRPr>
            </a:lvl3pPr>
            <a:lvl4pPr marL="923977" indent="0">
              <a:lnSpc>
                <a:spcPct val="100000"/>
              </a:lnSpc>
              <a:spcBef>
                <a:spcPts val="0"/>
              </a:spcBef>
              <a:spcAft>
                <a:spcPts val="800"/>
              </a:spcAft>
              <a:buNone/>
              <a:defRPr sz="1333">
                <a:solidFill>
                  <a:schemeClr val="bg1"/>
                </a:solidFill>
                <a:latin typeface="+mn-lt"/>
                <a:ea typeface="Nokia Pure Text Light" panose="020B0403020202020204" pitchFamily="34" charset="0"/>
              </a:defRPr>
            </a:lvl4pPr>
            <a:lvl5pPr marL="1231169" indent="0">
              <a:lnSpc>
                <a:spcPct val="100000"/>
              </a:lnSpc>
              <a:spcBef>
                <a:spcPts val="0"/>
              </a:spcBef>
              <a:spcAft>
                <a:spcPts val="800"/>
              </a:spcAft>
              <a:buFont typeface="Arial" panose="020B0604020202020204" pitchFamily="34" charset="0"/>
              <a:buNone/>
              <a:defRPr sz="1200">
                <a:solidFill>
                  <a:schemeClr val="bg1"/>
                </a:solidFill>
                <a:latin typeface="+mn-lt"/>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Subtitle/Author</a:t>
            </a:r>
          </a:p>
        </p:txBody>
      </p:sp>
      <p:sp>
        <p:nvSpPr>
          <p:cNvPr id="2" name="TextBox 1">
            <a:extLst>
              <a:ext uri="{FF2B5EF4-FFF2-40B4-BE49-F238E27FC236}">
                <a16:creationId xmlns:a16="http://schemas.microsoft.com/office/drawing/2014/main" id="{DF372165-1480-FF4B-FD8E-0169E8CD1957}"/>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sp>
        <p:nvSpPr>
          <p:cNvPr id="13" name="Slide Number Placeholder 5">
            <a:extLst>
              <a:ext uri="{FF2B5EF4-FFF2-40B4-BE49-F238E27FC236}">
                <a16:creationId xmlns:a16="http://schemas.microsoft.com/office/drawing/2014/main" id="{4885AEDB-ED41-584E-391C-1747DAD5043C}"/>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pic>
        <p:nvPicPr>
          <p:cNvPr id="3" name="Graphic 2" descr="Nokia logo">
            <a:extLst>
              <a:ext uri="{FF2B5EF4-FFF2-40B4-BE49-F238E27FC236}">
                <a16:creationId xmlns:a16="http://schemas.microsoft.com/office/drawing/2014/main" id="{61D80F37-AD72-C9D5-E8B9-C2EAA61289D5}"/>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9493" y="3222713"/>
            <a:ext cx="1824000" cy="410995"/>
          </a:xfrm>
          <a:prstGeom prst="rect">
            <a:avLst/>
          </a:prstGeom>
        </p:spPr>
      </p:pic>
    </p:spTree>
    <p:extLst>
      <p:ext uri="{BB962C8B-B14F-4D97-AF65-F5344CB8AC3E}">
        <p14:creationId xmlns:p14="http://schemas.microsoft.com/office/powerpoint/2010/main" val="2325450727"/>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ntent pic 1">
    <p:bg>
      <p:bgPr>
        <a:solidFill>
          <a:schemeClr val="tx1"/>
        </a:solidFill>
        <a:effectLst/>
      </p:bgPr>
    </p:bg>
    <p:spTree>
      <p:nvGrpSpPr>
        <p:cNvPr id="1" name=""/>
        <p:cNvGrpSpPr/>
        <p:nvPr/>
      </p:nvGrpSpPr>
      <p:grpSpPr>
        <a:xfrm>
          <a:off x="0" y="0"/>
          <a:ext cx="0" cy="0"/>
          <a:chOff x="0" y="0"/>
          <a:chExt cx="0" cy="0"/>
        </a:xfrm>
      </p:grpSpPr>
      <p:pic>
        <p:nvPicPr>
          <p:cNvPr id="2" name="Media Placeholder 18">
            <a:extLst>
              <a:ext uri="{FF2B5EF4-FFF2-40B4-BE49-F238E27FC236}">
                <a16:creationId xmlns:a16="http://schemas.microsoft.com/office/drawing/2014/main" id="{0278DF0D-7F10-BB8F-FF8C-B24DD9F52FC9}"/>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86"/>
          <a:stretch/>
        </p:blipFill>
        <p:spPr>
          <a:xfrm>
            <a:off x="0" y="0"/>
            <a:ext cx="12202664" cy="6858000"/>
          </a:xfrm>
          <a:prstGeom prst="rect">
            <a:avLst/>
          </a:prstGeom>
        </p:spPr>
      </p:pic>
      <p:sp>
        <p:nvSpPr>
          <p:cNvPr id="10" name="Rectangle 9">
            <a:extLst>
              <a:ext uri="{FF2B5EF4-FFF2-40B4-BE49-F238E27FC236}">
                <a16:creationId xmlns:a16="http://schemas.microsoft.com/office/drawing/2014/main" id="{F5BB7655-C662-FCCF-E614-F79DC8B5D744}"/>
              </a:ext>
              <a:ext uri="{C183D7F6-B498-43B3-948B-1728B52AA6E4}">
                <adec:decorative xmlns:adec="http://schemas.microsoft.com/office/drawing/2017/decorative" val="1"/>
              </a:ext>
            </a:extLst>
          </p:cNvPr>
          <p:cNvSpPr/>
          <p:nvPr/>
        </p:nvSpPr>
        <p:spPr>
          <a:xfrm>
            <a:off x="-1" y="1385560"/>
            <a:ext cx="12192001" cy="5472440"/>
          </a:xfrm>
          <a:prstGeom prst="rect">
            <a:avLst/>
          </a:prstGeom>
          <a:gradFill>
            <a:gsLst>
              <a:gs pos="57000">
                <a:schemeClr val="accent1">
                  <a:alpha val="0"/>
                </a:schemeClr>
              </a:gs>
              <a:gs pos="100000">
                <a:schemeClr val="accent1">
                  <a:alpha val="3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algn="l">
              <a:spcAft>
                <a:spcPts val="400"/>
              </a:spcAft>
              <a:buSzPct val="100000"/>
            </a:pPr>
            <a:endParaRPr lang="en-US" sz="1600">
              <a:solidFill>
                <a:schemeClr val="tx2"/>
              </a:solidFill>
            </a:endParaRPr>
          </a:p>
        </p:txBody>
      </p:sp>
      <p:sp>
        <p:nvSpPr>
          <p:cNvPr id="13" name="Title 4">
            <a:extLst>
              <a:ext uri="{FF2B5EF4-FFF2-40B4-BE49-F238E27FC236}">
                <a16:creationId xmlns:a16="http://schemas.microsoft.com/office/drawing/2014/main" id="{AB949938-CE12-C58B-D339-81A6BDCD919F}"/>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4" name="Text Placeholder 5">
            <a:extLst>
              <a:ext uri="{FF2B5EF4-FFF2-40B4-BE49-F238E27FC236}">
                <a16:creationId xmlns:a16="http://schemas.microsoft.com/office/drawing/2014/main" id="{0E36A63A-E78A-28A0-035B-62F92AD66810}"/>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7" name="Slide Number Placeholder 5">
            <a:extLst>
              <a:ext uri="{FF2B5EF4-FFF2-40B4-BE49-F238E27FC236}">
                <a16:creationId xmlns:a16="http://schemas.microsoft.com/office/drawing/2014/main" id="{68BF3F94-260D-91AB-AFD5-771888AB1171}"/>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5" name="TextBox 4">
            <a:extLst>
              <a:ext uri="{FF2B5EF4-FFF2-40B4-BE49-F238E27FC236}">
                <a16:creationId xmlns:a16="http://schemas.microsoft.com/office/drawing/2014/main" id="{1559A584-CCB0-5173-FFC9-AEB0F836BD39}"/>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6D278C8A-4470-3E3E-ED22-E0333BDC729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0F66E100-BF7D-D207-D6A5-EB6CBB5DFF34}"/>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3" name="Graphic 2" descr="Nokia logo">
            <a:extLst>
              <a:ext uri="{FF2B5EF4-FFF2-40B4-BE49-F238E27FC236}">
                <a16:creationId xmlns:a16="http://schemas.microsoft.com/office/drawing/2014/main" id="{BB937390-63D5-3E5C-5017-6C0EFAC8BC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626075946"/>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ntent pic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02D9F2-61E7-68C8-7C1E-301381285CF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C6A707D2-31FF-9624-CE15-D785171B033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910739" y="177872"/>
            <a:ext cx="7280563" cy="6680128"/>
          </a:xfrm>
          <a:prstGeom prst="rect">
            <a:avLst/>
          </a:prstGeom>
        </p:spPr>
      </p:pic>
      <p:sp>
        <p:nvSpPr>
          <p:cNvPr id="10" name="Title 4">
            <a:extLst>
              <a:ext uri="{FF2B5EF4-FFF2-40B4-BE49-F238E27FC236}">
                <a16:creationId xmlns:a16="http://schemas.microsoft.com/office/drawing/2014/main" id="{3638BA8F-22A1-C526-2B63-B19958F5F207}"/>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2" name="Text Placeholder 5">
            <a:extLst>
              <a:ext uri="{FF2B5EF4-FFF2-40B4-BE49-F238E27FC236}">
                <a16:creationId xmlns:a16="http://schemas.microsoft.com/office/drawing/2014/main" id="{9EA23941-7CD0-A518-E8E0-198AC3370A77}"/>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13" name="Text Placeholder 12">
            <a:extLst>
              <a:ext uri="{FF2B5EF4-FFF2-40B4-BE49-F238E27FC236}">
                <a16:creationId xmlns:a16="http://schemas.microsoft.com/office/drawing/2014/main" id="{987FDC6D-FA6D-680C-FFA9-146611FE1971}"/>
              </a:ext>
            </a:extLst>
          </p:cNvPr>
          <p:cNvSpPr>
            <a:spLocks noGrp="1"/>
          </p:cNvSpPr>
          <p:nvPr>
            <p:ph type="body" sz="quarter" idx="15"/>
          </p:nvPr>
        </p:nvSpPr>
        <p:spPr>
          <a:xfrm>
            <a:off x="556451" y="1680000"/>
            <a:ext cx="11078400" cy="4158640"/>
          </a:xfrm>
          <a:prstGeom prst="rect">
            <a:avLst/>
          </a:prstGeom>
        </p:spPr>
        <p:txBody>
          <a:bodyPr lIns="0" tIns="0" rIns="0" bIns="0"/>
          <a:lstStyle>
            <a:lvl1pPr marL="0" indent="0">
              <a:lnSpc>
                <a:spcPct val="100000"/>
              </a:lnSpc>
              <a:spcBef>
                <a:spcPts val="0"/>
              </a:spcBef>
              <a:spcAft>
                <a:spcPts val="800"/>
              </a:spcAft>
              <a:buSzPct val="70000"/>
              <a:buNone/>
              <a:defRPr sz="1600">
                <a:solidFill>
                  <a:schemeClr val="bg1"/>
                </a:solidFill>
              </a:defRPr>
            </a:lvl1pPr>
            <a:lvl2pPr marL="239994" indent="0">
              <a:lnSpc>
                <a:spcPct val="100000"/>
              </a:lnSpc>
              <a:spcBef>
                <a:spcPts val="0"/>
              </a:spcBef>
              <a:spcAft>
                <a:spcPts val="800"/>
              </a:spcAft>
              <a:buSzPct val="70000"/>
              <a:buNone/>
              <a:defRPr sz="1600">
                <a:solidFill>
                  <a:schemeClr val="bg1"/>
                </a:solidFill>
              </a:defRPr>
            </a:lvl2pPr>
            <a:lvl3pPr marL="479988" indent="0">
              <a:lnSpc>
                <a:spcPct val="100000"/>
              </a:lnSpc>
              <a:spcBef>
                <a:spcPts val="0"/>
              </a:spcBef>
              <a:spcAft>
                <a:spcPts val="800"/>
              </a:spcAft>
              <a:buSzPct val="70000"/>
              <a:buNone/>
              <a:defRPr sz="1600">
                <a:solidFill>
                  <a:schemeClr val="bg1"/>
                </a:solidFill>
              </a:defRPr>
            </a:lvl3pPr>
            <a:lvl4pPr marL="719982" indent="0">
              <a:lnSpc>
                <a:spcPct val="100000"/>
              </a:lnSpc>
              <a:spcBef>
                <a:spcPts val="0"/>
              </a:spcBef>
              <a:spcAft>
                <a:spcPts val="800"/>
              </a:spcAft>
              <a:buSzPct val="70000"/>
              <a:buNone/>
              <a:defRPr sz="1600">
                <a:solidFill>
                  <a:schemeClr val="bg1"/>
                </a:solidFill>
              </a:defRPr>
            </a:lvl4pPr>
            <a:lvl5pPr marL="959976" indent="0">
              <a:lnSpc>
                <a:spcPct val="100000"/>
              </a:lnSpc>
              <a:spcBef>
                <a:spcPts val="0"/>
              </a:spcBef>
              <a:spcAft>
                <a:spcPts val="800"/>
              </a:spcAft>
              <a:buSzPct val="7000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198EE661-EA33-3331-6791-EDCCFB5FF894}"/>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7F21C2BA-9E32-AA38-9890-4D0AF3A9448F}"/>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333FE55A-CB2B-A69B-B348-0D7031EA43A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C5979B6E-571B-19E9-D17C-4D9B9FC017A6}"/>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33286217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5 Bulletpoint text 2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3680CF7D-508D-6A1E-7BA8-455DE3AB04D1}"/>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364BF77D-3FDD-4087-FCB6-140F4D1E4690}"/>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5424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57FF8C70-8D9A-A91A-9AA2-5BAED4E5562B}"/>
              </a:ext>
            </a:extLst>
          </p:cNvPr>
          <p:cNvSpPr>
            <a:spLocks noGrp="1"/>
          </p:cNvSpPr>
          <p:nvPr>
            <p:ph type="body" sz="quarter" idx="16"/>
          </p:nvPr>
        </p:nvSpPr>
        <p:spPr>
          <a:xfrm>
            <a:off x="6211552" y="1680000"/>
            <a:ext cx="5424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ED75580-5FAF-E6C5-DFED-1F462D82E3A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E3A67328-00EF-5713-CA06-6BF95B775913}"/>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2" name="Straight Connector 11">
            <a:extLst>
              <a:ext uri="{FF2B5EF4-FFF2-40B4-BE49-F238E27FC236}">
                <a16:creationId xmlns:a16="http://schemas.microsoft.com/office/drawing/2014/main" id="{D99270B0-8AD2-BEC7-6542-1B90E336B90E}"/>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65EB5894-B0A6-D8F1-AD97-D6E4D056DDA6}"/>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1" name="Graphic 10" descr="Nokia Logo">
            <a:extLst>
              <a:ext uri="{FF2B5EF4-FFF2-40B4-BE49-F238E27FC236}">
                <a16:creationId xmlns:a16="http://schemas.microsoft.com/office/drawing/2014/main" id="{302DAEC4-26F4-5A19-1880-D3326A33BB94}"/>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425847193"/>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Content pic 5">
    <p:bg>
      <p:bgPr>
        <a:solidFill>
          <a:schemeClr val="tx1"/>
        </a:solidFill>
        <a:effectLst/>
      </p:bgPr>
    </p:bg>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78A79396-7BF6-A651-6660-870E65E24C72}"/>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flipH="1">
            <a:off x="-2199"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4371206-886E-CD65-27C2-B010C85F0168}"/>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25000">
                <a:srgbClr val="001135">
                  <a:alpha val="80780"/>
                </a:srgbClr>
              </a:gs>
              <a:gs pos="99000">
                <a:srgbClr val="001135">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algn="l">
              <a:spcAft>
                <a:spcPts val="400"/>
              </a:spcAft>
              <a:buSzPct val="100000"/>
            </a:pPr>
            <a:endParaRPr lang="en-US" sz="1600"/>
          </a:p>
        </p:txBody>
      </p:sp>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7802796"/>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3 Content pic 5">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D8FECF-7E9C-FB07-78EE-09C2F046094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Title 1">
            <a:extLst>
              <a:ext uri="{FF2B5EF4-FFF2-40B4-BE49-F238E27FC236}">
                <a16:creationId xmlns:a16="http://schemas.microsoft.com/office/drawing/2014/main" id="{42449517-A4B2-F132-465F-4982B6420153}"/>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8A0EFD0E-73A9-D773-3F8A-B9B78A9503C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BB2D48F3-5FAB-7137-F8DD-66420388FACA}"/>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78FC0E3-9520-16F6-49A6-4AF411DEE25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id="{C021FBAF-6C06-6FF4-B424-967A0139D27B}"/>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3" name="Graphic 2" descr="Nokia logo">
            <a:extLst>
              <a:ext uri="{FF2B5EF4-FFF2-40B4-BE49-F238E27FC236}">
                <a16:creationId xmlns:a16="http://schemas.microsoft.com/office/drawing/2014/main" id="{53D6A4B7-704E-AAAA-B16B-0F7877CA50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3873651073"/>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Green blu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BC244E-62D2-236F-4DC8-EEBFE9AF287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9" name="Title 1">
            <a:extLst>
              <a:ext uri="{FF2B5EF4-FFF2-40B4-BE49-F238E27FC236}">
                <a16:creationId xmlns:a16="http://schemas.microsoft.com/office/drawing/2014/main" id="{A037E71A-4D16-4C1C-A453-30E9D3B343DF}"/>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5" name="Slide Number Placeholder 5">
            <a:extLst>
              <a:ext uri="{FF2B5EF4-FFF2-40B4-BE49-F238E27FC236}">
                <a16:creationId xmlns:a16="http://schemas.microsoft.com/office/drawing/2014/main" id="{A844BE02-2625-0E61-D864-E5DDC07EC96E}"/>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AB7B8C5E-2A02-500E-7B19-869B39D9A896}"/>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6F4482E1-B955-5AAC-32CD-3F73ACC6EDA6}"/>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1067757F-8A0C-FCEC-EB62-74E36F8E5EBB}"/>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F9E92399-CC16-9177-2657-E4899DE383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55053321"/>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 Blue pi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F07AED-C885-0A94-CE92-AD0235762C67}"/>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itle 1">
            <a:extLst>
              <a:ext uri="{FF2B5EF4-FFF2-40B4-BE49-F238E27FC236}">
                <a16:creationId xmlns:a16="http://schemas.microsoft.com/office/drawing/2014/main" id="{3764D072-CBD7-9879-C7EC-98D8F2A92F99}"/>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7" name="Slide Number Placeholder 5">
            <a:extLst>
              <a:ext uri="{FF2B5EF4-FFF2-40B4-BE49-F238E27FC236}">
                <a16:creationId xmlns:a16="http://schemas.microsoft.com/office/drawing/2014/main" id="{02A1F2F7-3255-A552-A703-7C9BCD3C4BA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6" name="TextBox 5">
            <a:extLst>
              <a:ext uri="{FF2B5EF4-FFF2-40B4-BE49-F238E27FC236}">
                <a16:creationId xmlns:a16="http://schemas.microsoft.com/office/drawing/2014/main" id="{6857A933-0F5D-EB6F-6781-ACE4F612BDFC}"/>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25A437C-B612-5DB3-E91B-8A67096D8011}"/>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C4DEFCE-5A10-8D7A-C10A-5C24EDCFF87E}"/>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5" name="Graphic 4" descr="Nokia logo">
            <a:extLst>
              <a:ext uri="{FF2B5EF4-FFF2-40B4-BE49-F238E27FC236}">
                <a16:creationId xmlns:a16="http://schemas.microsoft.com/office/drawing/2014/main" id="{3008810B-99B1-0DE4-23E6-02B4DA2914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689240660"/>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 P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D17980-F783-4A27-87DC-42985B6C77B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itle 1">
            <a:extLst>
              <a:ext uri="{FF2B5EF4-FFF2-40B4-BE49-F238E27FC236}">
                <a16:creationId xmlns:a16="http://schemas.microsoft.com/office/drawing/2014/main" id="{704A15B7-63F0-3CCD-2D47-55F12E499A68}"/>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7E83870-7680-0EC5-A60C-DDC82D20159B}"/>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FB666C31-62D7-CEFA-FFA5-6E39B2A9667C}"/>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7669655E-E552-3FD9-7A57-C2346D0417B9}"/>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A26AEA66-94E0-CBBE-2810-477A8B621DFE}"/>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AB3FE475-1931-B109-EFE4-3720BF54E1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169912276"/>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 Blue purp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1D2CA4-939C-12C2-DF49-53BE4EA4C10E}"/>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itle 1">
            <a:extLst>
              <a:ext uri="{FF2B5EF4-FFF2-40B4-BE49-F238E27FC236}">
                <a16:creationId xmlns:a16="http://schemas.microsoft.com/office/drawing/2014/main" id="{D50827C9-11A5-EF89-4AB8-AB3618FD7A80}"/>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1F513913-81F1-BE35-BEE1-E4F3B331C19E}"/>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5990E264-5D0F-60E1-079B-4D9441DFD2FA}"/>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FF0253DF-B46F-5A80-914E-0930C7B2949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FC57D9E6-836B-E344-7053-C5B54572FBFC}"/>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83B5421E-4ADD-A198-F29A-1E6995BF576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41605053"/>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Orange r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4BF0FE-66B0-30DC-7C7E-0C60AC62082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itle 1">
            <a:extLst>
              <a:ext uri="{FF2B5EF4-FFF2-40B4-BE49-F238E27FC236}">
                <a16:creationId xmlns:a16="http://schemas.microsoft.com/office/drawing/2014/main" id="{C2D7F188-67FC-ABEB-05B5-3DA22010A13C}"/>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2FA5559B-7244-EAEC-5F81-57659F88355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CBC8F3BE-DF4E-616F-9E87-42409E45FB76}"/>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C661D9D1-ED6E-8ED2-ED89-E9A94AC11037}"/>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7ACCA25F-B787-0F46-0666-1B57C451AADC}"/>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646592236"/>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 Blue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98BFE0-FEAC-1333-6BF5-7907903B2DCF}"/>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4" name="Title 1">
            <a:extLst>
              <a:ext uri="{FF2B5EF4-FFF2-40B4-BE49-F238E27FC236}">
                <a16:creationId xmlns:a16="http://schemas.microsoft.com/office/drawing/2014/main" id="{0286B9DA-CAB9-E469-12B0-C0346B9DC4E3}"/>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8" name="Slide Number Placeholder 5">
            <a:extLst>
              <a:ext uri="{FF2B5EF4-FFF2-40B4-BE49-F238E27FC236}">
                <a16:creationId xmlns:a16="http://schemas.microsoft.com/office/drawing/2014/main" id="{7AC91DB6-E398-955E-AA6E-6AE046DE8258}"/>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7" name="TextBox 6">
            <a:extLst>
              <a:ext uri="{FF2B5EF4-FFF2-40B4-BE49-F238E27FC236}">
                <a16:creationId xmlns:a16="http://schemas.microsoft.com/office/drawing/2014/main" id="{EA08C83F-D17C-0CF7-307E-6CDC00953C24}"/>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5A2EF8D6-D7CD-1DE1-547B-A7FE3CF1F23B}"/>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A8D2C2D-8FBB-781E-417F-B5D858DD4BBE}"/>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EF5C81FB-4A41-2E38-2638-F82CC70C7B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358679453"/>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C9534-D4F4-B471-C3A8-8380F72B3499}"/>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7" name="Title 1">
            <a:extLst>
              <a:ext uri="{FF2B5EF4-FFF2-40B4-BE49-F238E27FC236}">
                <a16:creationId xmlns:a16="http://schemas.microsoft.com/office/drawing/2014/main" id="{20E8375E-A8AD-BD21-762F-D12529F860EC}"/>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bg1"/>
                </a:solidFill>
              </a:defRPr>
            </a:lvl1pPr>
          </a:lstStyle>
          <a:p>
            <a:pPr lvl="0"/>
            <a:r>
              <a:rPr lang="en-US"/>
              <a:t>Divider pages </a:t>
            </a:r>
            <a:br>
              <a:rPr lang="en-US"/>
            </a:br>
            <a:r>
              <a:rPr lang="en-US"/>
              <a:t>or large quotes</a:t>
            </a:r>
          </a:p>
        </p:txBody>
      </p:sp>
      <p:sp>
        <p:nvSpPr>
          <p:cNvPr id="6" name="Slide Number Placeholder 5">
            <a:extLst>
              <a:ext uri="{FF2B5EF4-FFF2-40B4-BE49-F238E27FC236}">
                <a16:creationId xmlns:a16="http://schemas.microsoft.com/office/drawing/2014/main" id="{8957137A-1370-497D-30A9-2885B2A47ACE}"/>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4" name="TextBox 3">
            <a:extLst>
              <a:ext uri="{FF2B5EF4-FFF2-40B4-BE49-F238E27FC236}">
                <a16:creationId xmlns:a16="http://schemas.microsoft.com/office/drawing/2014/main" id="{30294544-7EC4-ED46-6173-E3A78AF11755}"/>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3" name="Straight Connector 2">
            <a:extLst>
              <a:ext uri="{FF2B5EF4-FFF2-40B4-BE49-F238E27FC236}">
                <a16:creationId xmlns:a16="http://schemas.microsoft.com/office/drawing/2014/main" id="{37B62533-4CCB-A9F5-1EE5-199D23C15448}"/>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id="{CD15844B-56C3-0508-2515-0AFFA9A8C1CC}"/>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3761BFBE-2F2E-2C4F-848A-E850516981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4213884624"/>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Header Pi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0999E7-EF2D-B989-BACB-96E1C8BB8824}"/>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14" name="Title 4">
            <a:extLst>
              <a:ext uri="{FF2B5EF4-FFF2-40B4-BE49-F238E27FC236}">
                <a16:creationId xmlns:a16="http://schemas.microsoft.com/office/drawing/2014/main" id="{03C32FD9-B575-B088-F4D3-42B48E0622B6}"/>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bg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D59C41C8-93A0-7C96-5DD0-AC829DDB6367}"/>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bg1"/>
                </a:solidFill>
                <a:latin typeface="+mj-lt"/>
              </a:defRPr>
            </a:lvl1pPr>
          </a:lstStyle>
          <a:p>
            <a:pPr lvl="0"/>
            <a:r>
              <a:rPr lang="en-US"/>
              <a:t>Click to edit Sub headline</a:t>
            </a:r>
          </a:p>
        </p:txBody>
      </p:sp>
      <p:sp>
        <p:nvSpPr>
          <p:cNvPr id="4" name="Slide Number Placeholder 5">
            <a:extLst>
              <a:ext uri="{FF2B5EF4-FFF2-40B4-BE49-F238E27FC236}">
                <a16:creationId xmlns:a16="http://schemas.microsoft.com/office/drawing/2014/main" id="{1D98B62A-7E27-3CC8-206A-E110F9366C6C}"/>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F67C385F-9E05-8EDE-1535-3F794D81FC56}"/>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6" name="Straight Connector 5">
            <a:extLst>
              <a:ext uri="{FF2B5EF4-FFF2-40B4-BE49-F238E27FC236}">
                <a16:creationId xmlns:a16="http://schemas.microsoft.com/office/drawing/2014/main" id="{E9B7065F-D77A-0916-E0D0-0FC3E19379B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50A1F98B-78E0-1ED0-E1B9-E6B7B776EF15}"/>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bg1"/>
                </a:solidFill>
              </a:defRPr>
            </a:lvl1pPr>
          </a:lstStyle>
          <a:p>
            <a:r>
              <a:rPr lang="en-US"/>
              <a:t>
              </a:t>
            </a:r>
          </a:p>
        </p:txBody>
      </p:sp>
      <p:pic>
        <p:nvPicPr>
          <p:cNvPr id="2" name="Graphic 1" descr="Nokia logo">
            <a:extLst>
              <a:ext uri="{FF2B5EF4-FFF2-40B4-BE49-F238E27FC236}">
                <a16:creationId xmlns:a16="http://schemas.microsoft.com/office/drawing/2014/main" id="{F11B8FE6-8F1C-8435-F33C-EE04C6A6A1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1477268675"/>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6 Bulletpoint text 3 col">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7883FFFC-5BC6-5F4B-7D91-BA6E5A6A711C}"/>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7" name="Text Placeholder 5">
            <a:extLst>
              <a:ext uri="{FF2B5EF4-FFF2-40B4-BE49-F238E27FC236}">
                <a16:creationId xmlns:a16="http://schemas.microsoft.com/office/drawing/2014/main" id="{FAA3081D-6AA5-1E61-AD80-807985659C31}"/>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360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4296000" y="1680000"/>
            <a:ext cx="360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8035550" y="1680000"/>
            <a:ext cx="3596877"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CA67C43-66D6-847E-98DC-61F9029ECC0B}"/>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F8E66B8-C798-B992-2C68-B85351E1170D}"/>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3" name="Straight Connector 12">
            <a:extLst>
              <a:ext uri="{FF2B5EF4-FFF2-40B4-BE49-F238E27FC236}">
                <a16:creationId xmlns:a16="http://schemas.microsoft.com/office/drawing/2014/main" id="{13541309-5DF9-5C6B-86F9-82A1DB283E6F}"/>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1" name="Footer Placeholder 2">
            <a:extLst>
              <a:ext uri="{FF2B5EF4-FFF2-40B4-BE49-F238E27FC236}">
                <a16:creationId xmlns:a16="http://schemas.microsoft.com/office/drawing/2014/main" id="{A1277FE0-ECBC-0B62-6936-4A9C8E1CE894}"/>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2" name="Graphic 11" descr="Nokia Logo">
            <a:extLst>
              <a:ext uri="{FF2B5EF4-FFF2-40B4-BE49-F238E27FC236}">
                <a16:creationId xmlns:a16="http://schemas.microsoft.com/office/drawing/2014/main" id="{7BF24453-1D2B-0D99-269E-C4DA21527F10}"/>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320142601"/>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71ABB-1BF6-207C-8324-84800D2C5C5C}"/>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Graphic 3" descr="Nokia logo">
            <a:extLst>
              <a:ext uri="{FF2B5EF4-FFF2-40B4-BE49-F238E27FC236}">
                <a16:creationId xmlns:a16="http://schemas.microsoft.com/office/drawing/2014/main" id="{8964B123-D19A-2338-1D64-863839FD10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3969698412"/>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1E7EB-07E5-D828-EFB0-548DDE8131DB}"/>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5" name="Graphic 4" descr="Nokia logo">
            <a:extLst>
              <a:ext uri="{FF2B5EF4-FFF2-40B4-BE49-F238E27FC236}">
                <a16:creationId xmlns:a16="http://schemas.microsoft.com/office/drawing/2014/main" id="{9E924A02-1A30-416D-9348-04034A1D83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1488777065"/>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13571B-0777-1D96-096C-6E1D26B82193}"/>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Graphic 3" descr="Nokia logo">
            <a:extLst>
              <a:ext uri="{FF2B5EF4-FFF2-40B4-BE49-F238E27FC236}">
                <a16:creationId xmlns:a16="http://schemas.microsoft.com/office/drawing/2014/main" id="{4BBA0006-655D-C416-FAE7-8603AC98D02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3983706537"/>
      </p:ext>
    </p:extLst>
  </p:cSld>
  <p:clrMapOvr>
    <a:masterClrMapping/>
  </p:clrMapOvr>
  <p:hf hdr="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486FD-7EC4-CDCF-2EB1-8273369AD8B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5" name="Graphic 4" descr="Nokia logo">
            <a:extLst>
              <a:ext uri="{FF2B5EF4-FFF2-40B4-BE49-F238E27FC236}">
                <a16:creationId xmlns:a16="http://schemas.microsoft.com/office/drawing/2014/main" id="{CE81493E-0EA3-98E8-E5BC-F5319B7BDEA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1049352398"/>
      </p:ext>
    </p:extLst>
  </p:cSld>
  <p:clrMapOvr>
    <a:masterClrMapping/>
  </p:clrMapOvr>
  <p:hf hdr="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07D03-89F3-2416-C72F-E4021AB5CD0F}"/>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Graphic 3" descr="Nokia logo">
            <a:extLst>
              <a:ext uri="{FF2B5EF4-FFF2-40B4-BE49-F238E27FC236}">
                <a16:creationId xmlns:a16="http://schemas.microsoft.com/office/drawing/2014/main" id="{A75D244D-7CB9-E6AD-BCC3-EE10290A09A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1314348565"/>
      </p:ext>
    </p:extLst>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E0CA1-CC11-8BB0-3FAD-9853BD3E2A2B}"/>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5" name="Graphic 4" descr="Nokia logo">
            <a:extLst>
              <a:ext uri="{FF2B5EF4-FFF2-40B4-BE49-F238E27FC236}">
                <a16:creationId xmlns:a16="http://schemas.microsoft.com/office/drawing/2014/main" id="{185A3FC1-FA47-5A34-027D-BD062044AD8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2763346756"/>
      </p:ext>
    </p:extLst>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81FDD-EA21-7356-ADEC-7FE4C88FFD3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9411" y="0"/>
            <a:ext cx="12192000" cy="6858000"/>
          </a:xfrm>
          <a:prstGeom prst="rect">
            <a:avLst/>
          </a:prstGeom>
        </p:spPr>
      </p:pic>
      <p:pic>
        <p:nvPicPr>
          <p:cNvPr id="4" name="Graphic 3" descr="Nokia logo">
            <a:extLst>
              <a:ext uri="{FF2B5EF4-FFF2-40B4-BE49-F238E27FC236}">
                <a16:creationId xmlns:a16="http://schemas.microsoft.com/office/drawing/2014/main" id="{ED5BACB3-1ACD-FD57-E2A1-36BE68E459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2274875117"/>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4" name="Graphic 3" descr="Nokia logo">
            <a:extLst>
              <a:ext uri="{FF2B5EF4-FFF2-40B4-BE49-F238E27FC236}">
                <a16:creationId xmlns:a16="http://schemas.microsoft.com/office/drawing/2014/main" id="{ED5BACB3-1ACD-FD57-E2A1-36BE68E459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6360" y="2606652"/>
            <a:ext cx="7299280" cy="1644696"/>
          </a:xfrm>
          <a:prstGeom prst="rect">
            <a:avLst/>
          </a:prstGeom>
        </p:spPr>
      </p:pic>
    </p:spTree>
    <p:extLst>
      <p:ext uri="{BB962C8B-B14F-4D97-AF65-F5344CB8AC3E}">
        <p14:creationId xmlns:p14="http://schemas.microsoft.com/office/powerpoint/2010/main" val="100069357"/>
      </p:ext>
    </p:extLst>
  </p:cSld>
  <p:clrMapOvr>
    <a:masterClrMapping/>
  </p:clrMapOvr>
  <p:hf hdr="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4406-9FC5-ACFE-893D-D4EADEB1A89D}"/>
              </a:ext>
            </a:extLst>
          </p:cNvPr>
          <p:cNvSpPr>
            <a:spLocks noGrp="1"/>
          </p:cNvSpPr>
          <p:nvPr>
            <p:ph type="ctrTitle"/>
          </p:nvPr>
        </p:nvSpPr>
        <p:spPr>
          <a:xfrm>
            <a:off x="308388" y="745440"/>
            <a:ext cx="8132227" cy="3559859"/>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BC0AF19C-C14B-F137-2DE9-1992459045F5}"/>
              </a:ext>
            </a:extLst>
          </p:cNvPr>
          <p:cNvSpPr>
            <a:spLocks noGrp="1"/>
          </p:cNvSpPr>
          <p:nvPr>
            <p:ph type="subTitle" idx="1"/>
          </p:nvPr>
        </p:nvSpPr>
        <p:spPr>
          <a:xfrm>
            <a:off x="317308" y="4669316"/>
            <a:ext cx="8132227" cy="13504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C6A999-B8D4-1774-9F1B-9F9FE1B3BFA6}"/>
              </a:ext>
            </a:extLst>
          </p:cNvPr>
          <p:cNvSpPr>
            <a:spLocks noGrp="1"/>
          </p:cNvSpPr>
          <p:nvPr>
            <p:ph type="dt" sz="half" idx="10"/>
          </p:nvPr>
        </p:nvSpPr>
        <p:spPr/>
        <p:txBody>
          <a:bodyPr/>
          <a:lstStyle/>
          <a:p>
            <a:fld id="{F2EE3B7B-C7B5-42CF-90CF-67B3D21B2314}" type="datetimeFigureOut">
              <a:rPr lang="en-US" dirty="0"/>
              <a:t>9/3/2025</a:t>
            </a:fld>
            <a:endParaRPr lang="en-US"/>
          </a:p>
        </p:txBody>
      </p:sp>
      <p:sp>
        <p:nvSpPr>
          <p:cNvPr id="5" name="Footer Placeholder 4">
            <a:extLst>
              <a:ext uri="{FF2B5EF4-FFF2-40B4-BE49-F238E27FC236}">
                <a16:creationId xmlns:a16="http://schemas.microsoft.com/office/drawing/2014/main" id="{61165D5D-2AE2-6F91-D1EB-6DD8FC3CE64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BF0029E4-3A4E-970A-17A8-1E17D37D1F2B}"/>
              </a:ext>
            </a:extLst>
          </p:cNvPr>
          <p:cNvSpPr>
            <a:spLocks noGrp="1"/>
          </p:cNvSpPr>
          <p:nvPr>
            <p:ph type="sldNum" sz="quarter" idx="12"/>
          </p:nvPr>
        </p:nvSpPr>
        <p:spPr/>
        <p:txBody>
          <a:bodyPr/>
          <a:lstStyle/>
          <a:p>
            <a:fld id="{6E91CC32-6A6B-4E2E-BBA1-6864F305DA26}" type="slidenum">
              <a:rPr lang="en-US" dirty="0"/>
              <a:t>‹#›</a:t>
            </a:fld>
            <a:endParaRPr lang="en-US"/>
          </a:p>
        </p:txBody>
      </p:sp>
    </p:spTree>
    <p:extLst>
      <p:ext uri="{BB962C8B-B14F-4D97-AF65-F5344CB8AC3E}">
        <p14:creationId xmlns:p14="http://schemas.microsoft.com/office/powerpoint/2010/main" val="18939672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7 Bulletpoint text 4 col">
    <p:spTree>
      <p:nvGrpSpPr>
        <p:cNvPr id="1" name=""/>
        <p:cNvGrpSpPr/>
        <p:nvPr/>
      </p:nvGrpSpPr>
      <p:grpSpPr>
        <a:xfrm>
          <a:off x="0" y="0"/>
          <a:ext cx="0" cy="0"/>
          <a:chOff x="0" y="0"/>
          <a:chExt cx="0" cy="0"/>
        </a:xfrm>
      </p:grpSpPr>
      <p:sp>
        <p:nvSpPr>
          <p:cNvPr id="15" name="Title 4">
            <a:extLst>
              <a:ext uri="{FF2B5EF4-FFF2-40B4-BE49-F238E27FC236}">
                <a16:creationId xmlns:a16="http://schemas.microsoft.com/office/drawing/2014/main" id="{0CD56D63-9D4E-1527-F818-E9DFBC09B0C4}"/>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6" name="Text Placeholder 5">
            <a:extLst>
              <a:ext uri="{FF2B5EF4-FFF2-40B4-BE49-F238E27FC236}">
                <a16:creationId xmlns:a16="http://schemas.microsoft.com/office/drawing/2014/main" id="{8D38CEF1-9906-3101-607B-44C4FE0B4E16}"/>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B609BD-442B-5330-C543-B4F748F8321A}"/>
              </a:ext>
            </a:extLst>
          </p:cNvPr>
          <p:cNvSpPr>
            <a:spLocks noGrp="1"/>
          </p:cNvSpPr>
          <p:nvPr>
            <p:ph type="body" sz="quarter" idx="16"/>
          </p:nvPr>
        </p:nvSpPr>
        <p:spPr>
          <a:xfrm>
            <a:off x="3368443"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2">
            <a:extLst>
              <a:ext uri="{FF2B5EF4-FFF2-40B4-BE49-F238E27FC236}">
                <a16:creationId xmlns:a16="http://schemas.microsoft.com/office/drawing/2014/main" id="{E664E6E2-580B-C0EC-85A4-858E1F7656F4}"/>
              </a:ext>
            </a:extLst>
          </p:cNvPr>
          <p:cNvSpPr>
            <a:spLocks noGrp="1"/>
          </p:cNvSpPr>
          <p:nvPr>
            <p:ph type="body" sz="quarter" idx="17"/>
          </p:nvPr>
        </p:nvSpPr>
        <p:spPr>
          <a:xfrm>
            <a:off x="6180435"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12">
            <a:extLst>
              <a:ext uri="{FF2B5EF4-FFF2-40B4-BE49-F238E27FC236}">
                <a16:creationId xmlns:a16="http://schemas.microsoft.com/office/drawing/2014/main" id="{9C0B71B1-8B5E-9FD1-A1AD-D5AD8A665FFB}"/>
              </a:ext>
            </a:extLst>
          </p:cNvPr>
          <p:cNvSpPr>
            <a:spLocks noGrp="1"/>
          </p:cNvSpPr>
          <p:nvPr>
            <p:ph type="body" sz="quarter" idx="18"/>
          </p:nvPr>
        </p:nvSpPr>
        <p:spPr>
          <a:xfrm>
            <a:off x="8992427" y="1680000"/>
            <a:ext cx="2640000" cy="4158640"/>
          </a:xfrm>
          <a:prstGeom prst="rect">
            <a:avLst/>
          </a:prstGeom>
        </p:spPr>
        <p:txBody>
          <a:bodyPr lIns="0" tIns="0" rIns="0" bIns="0"/>
          <a:lstStyle>
            <a:lvl1pPr marL="239994" indent="-239994">
              <a:lnSpc>
                <a:spcPct val="100000"/>
              </a:lnSpc>
              <a:spcBef>
                <a:spcPts val="0"/>
              </a:spcBef>
              <a:spcAft>
                <a:spcPts val="800"/>
              </a:spcAft>
              <a:buSzPct val="70000"/>
              <a:defRPr sz="1600">
                <a:solidFill>
                  <a:schemeClr val="tx1"/>
                </a:solidFill>
              </a:defRPr>
            </a:lvl1pPr>
            <a:lvl2pPr marL="479988" indent="-239994">
              <a:lnSpc>
                <a:spcPct val="100000"/>
              </a:lnSpc>
              <a:spcBef>
                <a:spcPts val="0"/>
              </a:spcBef>
              <a:spcAft>
                <a:spcPts val="800"/>
              </a:spcAft>
              <a:buSzPct val="70000"/>
              <a:defRPr sz="1600">
                <a:solidFill>
                  <a:schemeClr val="tx1"/>
                </a:solidFill>
              </a:defRPr>
            </a:lvl2pPr>
            <a:lvl3pPr marL="719982" indent="-239994">
              <a:lnSpc>
                <a:spcPct val="100000"/>
              </a:lnSpc>
              <a:spcBef>
                <a:spcPts val="0"/>
              </a:spcBef>
              <a:spcAft>
                <a:spcPts val="800"/>
              </a:spcAft>
              <a:buSzPct val="70000"/>
              <a:defRPr sz="1600">
                <a:solidFill>
                  <a:schemeClr val="tx1"/>
                </a:solidFill>
              </a:defRPr>
            </a:lvl3pPr>
            <a:lvl4pPr marL="959976" indent="-239994">
              <a:lnSpc>
                <a:spcPct val="100000"/>
              </a:lnSpc>
              <a:spcBef>
                <a:spcPts val="0"/>
              </a:spcBef>
              <a:spcAft>
                <a:spcPts val="800"/>
              </a:spcAft>
              <a:buSzPct val="70000"/>
              <a:defRPr lang="en-US" sz="1600" kern="1200" dirty="0">
                <a:solidFill>
                  <a:schemeClr val="tx1"/>
                </a:solidFill>
                <a:latin typeface="+mn-lt"/>
                <a:ea typeface="+mn-ea"/>
                <a:cs typeface="+mn-cs"/>
              </a:defRPr>
            </a:lvl4pPr>
            <a:lvl5pPr marL="1199970" indent="-239994">
              <a:lnSpc>
                <a:spcPct val="100000"/>
              </a:lnSpc>
              <a:spcBef>
                <a:spcPts val="0"/>
              </a:spcBef>
              <a:spcAft>
                <a:spcPts val="800"/>
              </a:spcAft>
              <a:buSzPct val="70000"/>
              <a:defRPr sz="1600">
                <a:solidFill>
                  <a:schemeClr val="tx1"/>
                </a:solidFill>
              </a:defRPr>
            </a:lvl5pPr>
            <a:lvl6pPr marL="1439964" indent="-239994">
              <a:lnSpc>
                <a:spcPct val="100000"/>
              </a:lnSpc>
              <a:spcBef>
                <a:spcPts val="0"/>
              </a:spcBef>
              <a:buSzPct val="70000"/>
              <a:buFont typeface="Arial" panose="020B0604020202020204" pitchFamily="34" charset="0"/>
              <a:buChar char="•"/>
              <a:defRPr sz="1467">
                <a:solidFill>
                  <a:schemeClr val="tx2"/>
                </a:solidFill>
              </a:defRPr>
            </a:lvl6pPr>
            <a:lvl7pPr marL="1439964">
              <a:defRPr sz="1600"/>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9115B87B-934C-0F92-5F93-D343BD44B66C}"/>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93DA646D-5F97-9D8A-4598-A0C98D4634E0}"/>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4" name="Straight Connector 13">
            <a:extLst>
              <a:ext uri="{FF2B5EF4-FFF2-40B4-BE49-F238E27FC236}">
                <a16:creationId xmlns:a16="http://schemas.microsoft.com/office/drawing/2014/main" id="{8A8ACD5F-A24E-63B2-613E-389C53F45207}"/>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2" name="Footer Placeholder 2">
            <a:extLst>
              <a:ext uri="{FF2B5EF4-FFF2-40B4-BE49-F238E27FC236}">
                <a16:creationId xmlns:a16="http://schemas.microsoft.com/office/drawing/2014/main" id="{45A16F44-B403-571B-AD0A-B6A86614B77F}"/>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3" name="Graphic 12" descr="Nokia Logo">
            <a:extLst>
              <a:ext uri="{FF2B5EF4-FFF2-40B4-BE49-F238E27FC236}">
                <a16:creationId xmlns:a16="http://schemas.microsoft.com/office/drawing/2014/main" id="{9DEAEA85-0D4F-9315-1D56-FE86EBBA726C}"/>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80966983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8 Numbered text">
    <p:spTree>
      <p:nvGrpSpPr>
        <p:cNvPr id="1" name=""/>
        <p:cNvGrpSpPr/>
        <p:nvPr/>
      </p:nvGrpSpPr>
      <p:grpSpPr>
        <a:xfrm>
          <a:off x="0" y="0"/>
          <a:ext cx="0" cy="0"/>
          <a:chOff x="0" y="0"/>
          <a:chExt cx="0" cy="0"/>
        </a:xfrm>
      </p:grpSpPr>
      <p:sp>
        <p:nvSpPr>
          <p:cNvPr id="14" name="Title 4">
            <a:extLst>
              <a:ext uri="{FF2B5EF4-FFF2-40B4-BE49-F238E27FC236}">
                <a16:creationId xmlns:a16="http://schemas.microsoft.com/office/drawing/2014/main" id="{23ADA4B1-518E-0888-C3F9-1008EC9F4D43}"/>
              </a:ext>
            </a:extLst>
          </p:cNvPr>
          <p:cNvSpPr>
            <a:spLocks noGrp="1"/>
          </p:cNvSpPr>
          <p:nvPr>
            <p:ph type="title" hasCustomPrompt="1"/>
          </p:nvPr>
        </p:nvSpPr>
        <p:spPr>
          <a:xfrm>
            <a:off x="556708" y="528000"/>
            <a:ext cx="11078400" cy="456000"/>
          </a:xfrm>
          <a:prstGeom prst="rect">
            <a:avLst/>
          </a:prstGeom>
        </p:spPr>
        <p:txBody>
          <a:bodyPr vert="horz" lIns="0" tIns="0" rIns="0" bIns="0">
            <a:noAutofit/>
          </a:bodyPr>
          <a:lstStyle>
            <a:lvl1pPr marL="0" indent="0" algn="l" defTabSz="1219170" rtl="0" eaLnBrk="1" latinLnBrk="0" hangingPunct="1">
              <a:lnSpc>
                <a:spcPct val="100000"/>
              </a:lnSpc>
              <a:spcBef>
                <a:spcPts val="0"/>
              </a:spcBef>
              <a:buFont typeface="Arial" panose="020B0604020202020204" pitchFamily="34" charset="0"/>
              <a:buNone/>
              <a:defRPr lang="en-GB" sz="3200" kern="1200" baseline="0" dirty="0" smtClean="0">
                <a:solidFill>
                  <a:schemeClr val="accent1"/>
                </a:solidFill>
                <a:latin typeface="+mj-lt"/>
                <a:ea typeface="+mn-ea"/>
                <a:cs typeface="+mn-cs"/>
              </a:defRPr>
            </a:lvl1pPr>
          </a:lstStyle>
          <a:p>
            <a:r>
              <a:rPr lang="en-US"/>
              <a:t>Click to edit headline</a:t>
            </a:r>
          </a:p>
        </p:txBody>
      </p:sp>
      <p:sp>
        <p:nvSpPr>
          <p:cNvPr id="15" name="Text Placeholder 5">
            <a:extLst>
              <a:ext uri="{FF2B5EF4-FFF2-40B4-BE49-F238E27FC236}">
                <a16:creationId xmlns:a16="http://schemas.microsoft.com/office/drawing/2014/main" id="{334500B4-C20C-4352-0862-284C02ECCA19}"/>
              </a:ext>
            </a:extLst>
          </p:cNvPr>
          <p:cNvSpPr>
            <a:spLocks noGrp="1"/>
          </p:cNvSpPr>
          <p:nvPr>
            <p:ph type="body" sz="quarter" idx="10" hasCustomPrompt="1"/>
          </p:nvPr>
        </p:nvSpPr>
        <p:spPr>
          <a:xfrm>
            <a:off x="556799" y="1017600"/>
            <a:ext cx="11078400" cy="456000"/>
          </a:xfrm>
          <a:prstGeom prst="rect">
            <a:avLst/>
          </a:prstGeom>
        </p:spPr>
        <p:txBody>
          <a:bodyPr lIns="0" tIns="0" rIns="0" bIns="0"/>
          <a:lstStyle>
            <a:lvl1pPr marL="0" indent="0">
              <a:lnSpc>
                <a:spcPct val="100000"/>
              </a:lnSpc>
              <a:spcBef>
                <a:spcPts val="0"/>
              </a:spcBef>
              <a:buNone/>
              <a:defRPr sz="2400">
                <a:solidFill>
                  <a:schemeClr val="tx1"/>
                </a:solidFill>
                <a:latin typeface="+mj-lt"/>
              </a:defRPr>
            </a:lvl1pPr>
          </a:lstStyle>
          <a:p>
            <a:pPr lvl="0"/>
            <a:r>
              <a:rPr lang="en-US"/>
              <a:t>Click to edit Sub headline</a:t>
            </a:r>
          </a:p>
        </p:txBody>
      </p:sp>
      <p:sp>
        <p:nvSpPr>
          <p:cNvPr id="3" name="Text Placeholder 2">
            <a:extLst>
              <a:ext uri="{FF2B5EF4-FFF2-40B4-BE49-F238E27FC236}">
                <a16:creationId xmlns:a16="http://schemas.microsoft.com/office/drawing/2014/main" id="{E0427494-DD66-A478-7CF6-11C578BC21E9}"/>
              </a:ext>
            </a:extLst>
          </p:cNvPr>
          <p:cNvSpPr>
            <a:spLocks noGrp="1"/>
          </p:cNvSpPr>
          <p:nvPr>
            <p:ph type="body" sz="quarter" idx="14" hasCustomPrompt="1"/>
          </p:nvPr>
        </p:nvSpPr>
        <p:spPr>
          <a:xfrm>
            <a:off x="556800" y="1680000"/>
            <a:ext cx="11078400" cy="4158640"/>
          </a:xfrm>
          <a:prstGeom prst="rect">
            <a:avLst/>
          </a:prstGeom>
        </p:spPr>
        <p:txBody>
          <a:bodyPr lIns="0" tIns="0" rIns="0" bIns="0"/>
          <a:lstStyle>
            <a:lvl1pPr marL="304792" indent="-304792">
              <a:lnSpc>
                <a:spcPct val="100000"/>
              </a:lnSpc>
              <a:spcBef>
                <a:spcPts val="0"/>
              </a:spcBef>
              <a:spcAft>
                <a:spcPts val="800"/>
              </a:spcAft>
              <a:buFont typeface="+mj-lt"/>
              <a:buAutoNum type="arabicPeriod"/>
              <a:defRPr sz="1600">
                <a:solidFill>
                  <a:schemeClr val="tx1"/>
                </a:solidFill>
              </a:defRPr>
            </a:lvl1pPr>
            <a:lvl2pPr marL="544786" indent="-304792">
              <a:lnSpc>
                <a:spcPct val="100000"/>
              </a:lnSpc>
              <a:spcBef>
                <a:spcPts val="0"/>
              </a:spcBef>
              <a:spcAft>
                <a:spcPts val="800"/>
              </a:spcAft>
              <a:buFont typeface="+mj-lt"/>
              <a:buAutoNum type="arabicPeriod" startAt="2"/>
              <a:defRPr sz="1600">
                <a:solidFill>
                  <a:schemeClr val="tx1"/>
                </a:solidFill>
              </a:defRPr>
            </a:lvl2pPr>
            <a:lvl3pPr marL="784780" indent="-304792">
              <a:lnSpc>
                <a:spcPct val="100000"/>
              </a:lnSpc>
              <a:spcBef>
                <a:spcPts val="0"/>
              </a:spcBef>
              <a:spcAft>
                <a:spcPts val="800"/>
              </a:spcAft>
              <a:buFont typeface="+mj-lt"/>
              <a:buAutoNum type="arabicPeriod" startAt="3"/>
              <a:defRPr sz="1600">
                <a:solidFill>
                  <a:schemeClr val="tx1"/>
                </a:solidFill>
              </a:defRPr>
            </a:lvl3pPr>
            <a:lvl4pPr marL="1024774" indent="-304792">
              <a:lnSpc>
                <a:spcPct val="100000"/>
              </a:lnSpc>
              <a:spcBef>
                <a:spcPts val="0"/>
              </a:spcBef>
              <a:spcAft>
                <a:spcPts val="800"/>
              </a:spcAft>
              <a:buFont typeface="+mj-lt"/>
              <a:buAutoNum type="arabicPeriod" startAt="4"/>
              <a:defRPr sz="1600">
                <a:solidFill>
                  <a:schemeClr val="tx1"/>
                </a:solidFill>
              </a:defRPr>
            </a:lvl4pPr>
            <a:lvl5pPr marL="1276168" indent="-304792">
              <a:lnSpc>
                <a:spcPct val="100000"/>
              </a:lnSpc>
              <a:spcBef>
                <a:spcPts val="0"/>
              </a:spcBef>
              <a:spcAft>
                <a:spcPts val="800"/>
              </a:spcAft>
              <a:buFont typeface="+mj-lt"/>
              <a:buAutoNum type="arabicPeriod" startAt="5"/>
              <a:defRPr sz="1600">
                <a:solidFill>
                  <a:schemeClr val="tx1"/>
                </a:solidFill>
              </a:defRPr>
            </a:lvl5pPr>
          </a:lstStyle>
          <a:p>
            <a:pPr lvl="0"/>
            <a:r>
              <a:rPr lang="en-US"/>
              <a:t>Text here</a:t>
            </a:r>
          </a:p>
          <a:p>
            <a:pPr lvl="1"/>
            <a:r>
              <a:rPr lang="en-US"/>
              <a:t>Text here</a:t>
            </a:r>
          </a:p>
          <a:p>
            <a:pPr lvl="2"/>
            <a:r>
              <a:rPr lang="en-US"/>
              <a:t>Text here</a:t>
            </a:r>
          </a:p>
          <a:p>
            <a:pPr lvl="3"/>
            <a:r>
              <a:rPr lang="en-US"/>
              <a:t>Text here</a:t>
            </a:r>
          </a:p>
          <a:p>
            <a:pPr marL="1276168" marR="0" lvl="4" indent="-304792" algn="l" defTabSz="914377" rtl="0" eaLnBrk="1" fontAlgn="auto" latinLnBrk="0" hangingPunct="1">
              <a:lnSpc>
                <a:spcPct val="100000"/>
              </a:lnSpc>
              <a:spcBef>
                <a:spcPts val="0"/>
              </a:spcBef>
              <a:spcAft>
                <a:spcPts val="400"/>
              </a:spcAft>
              <a:buClrTx/>
              <a:buSzTx/>
              <a:tabLst/>
              <a:defRPr/>
            </a:pPr>
            <a:r>
              <a:rPr lang="en-US"/>
              <a:t>Text here</a:t>
            </a:r>
          </a:p>
        </p:txBody>
      </p:sp>
      <p:sp>
        <p:nvSpPr>
          <p:cNvPr id="7" name="Slide Number Placeholder 5">
            <a:extLst>
              <a:ext uri="{FF2B5EF4-FFF2-40B4-BE49-F238E27FC236}">
                <a16:creationId xmlns:a16="http://schemas.microsoft.com/office/drawing/2014/main" id="{1AF7E5B4-21F0-0696-BF4F-8AFCA8103CD7}"/>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2" name="TextBox 1">
            <a:extLst>
              <a:ext uri="{FF2B5EF4-FFF2-40B4-BE49-F238E27FC236}">
                <a16:creationId xmlns:a16="http://schemas.microsoft.com/office/drawing/2014/main" id="{BB696985-1EFA-02D0-106A-9F81CEBC3FA1}"/>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11" name="Straight Connector 10">
            <a:extLst>
              <a:ext uri="{FF2B5EF4-FFF2-40B4-BE49-F238E27FC236}">
                <a16:creationId xmlns:a16="http://schemas.microsoft.com/office/drawing/2014/main" id="{1EA7F1A5-02F4-2D45-9BE2-4558EC7A9F75}"/>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id="{DDC4B182-BD0E-D0F1-793C-A6CE500EA3BD}"/>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10" name="Graphic 9" descr="Nokia Logo">
            <a:extLst>
              <a:ext uri="{FF2B5EF4-FFF2-40B4-BE49-F238E27FC236}">
                <a16:creationId xmlns:a16="http://schemas.microsoft.com/office/drawing/2014/main" id="{864C729B-A906-F3EE-CBF7-968443E2A6C5}"/>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265983712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9 Title slid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ED1432-BF6A-D5A0-ADBD-AA0251CAB819}"/>
              </a:ext>
            </a:extLst>
          </p:cNvPr>
          <p:cNvSpPr>
            <a:spLocks noGrp="1"/>
          </p:cNvSpPr>
          <p:nvPr>
            <p:ph type="title" hasCustomPrompt="1"/>
          </p:nvPr>
        </p:nvSpPr>
        <p:spPr>
          <a:xfrm>
            <a:off x="556800" y="1440000"/>
            <a:ext cx="11078400" cy="2347200"/>
          </a:xfrm>
          <a:prstGeom prst="rect">
            <a:avLst/>
          </a:prstGeom>
        </p:spPr>
        <p:txBody>
          <a:bodyPr lIns="0" tIns="0" rIns="0" bIns="0"/>
          <a:lstStyle>
            <a:lvl1pPr>
              <a:lnSpc>
                <a:spcPct val="100000"/>
              </a:lnSpc>
              <a:defRPr sz="5867">
                <a:solidFill>
                  <a:schemeClr val="accent1"/>
                </a:solidFill>
              </a:defRPr>
            </a:lvl1pPr>
          </a:lstStyle>
          <a:p>
            <a:pPr lvl="0"/>
            <a:r>
              <a:rPr lang="en-US"/>
              <a:t>Click to edit headline</a:t>
            </a:r>
          </a:p>
        </p:txBody>
      </p:sp>
      <p:sp>
        <p:nvSpPr>
          <p:cNvPr id="4" name="Slide Number Placeholder 5">
            <a:extLst>
              <a:ext uri="{FF2B5EF4-FFF2-40B4-BE49-F238E27FC236}">
                <a16:creationId xmlns:a16="http://schemas.microsoft.com/office/drawing/2014/main" id="{AB1F327B-603C-86B8-9F24-AB86561B3C06}"/>
              </a:ext>
            </a:extLst>
          </p:cNvPr>
          <p:cNvSpPr txBox="1">
            <a:spLocks/>
          </p:cNvSpPr>
          <p:nvPr/>
        </p:nvSpPr>
        <p:spPr>
          <a:xfrm>
            <a:off x="558803" y="6478009"/>
            <a:ext cx="160300"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 name="TextBox 2">
            <a:extLst>
              <a:ext uri="{FF2B5EF4-FFF2-40B4-BE49-F238E27FC236}">
                <a16:creationId xmlns:a16="http://schemas.microsoft.com/office/drawing/2014/main" id="{3306DFA0-C2BA-C581-C314-740F6D8A7079}"/>
              </a:ext>
            </a:extLst>
          </p:cNvPr>
          <p:cNvSpPr txBox="1"/>
          <p:nvPr/>
        </p:nvSpPr>
        <p:spPr>
          <a:xfrm>
            <a:off x="906705" y="6478074"/>
            <a:ext cx="842111" cy="164148"/>
          </a:xfrm>
          <a:prstGeom prst="rect">
            <a:avLst/>
          </a:prstGeom>
          <a:noFill/>
        </p:spPr>
        <p:txBody>
          <a:bodyPr wrap="none" lIns="0" tIns="0" rIns="0" bIns="0" anchor="b" anchorCtr="0">
            <a:noAutofit/>
          </a:bodyPr>
          <a:lstStyle/>
          <a:p>
            <a:r>
              <a:rPr lang="en-US" sz="1067"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t>© 2025 Nokia</a:t>
            </a:r>
          </a:p>
        </p:txBody>
      </p:sp>
      <p:cxnSp>
        <p:nvCxnSpPr>
          <p:cNvPr id="9" name="Straight Connector 8">
            <a:extLst>
              <a:ext uri="{FF2B5EF4-FFF2-40B4-BE49-F238E27FC236}">
                <a16:creationId xmlns:a16="http://schemas.microsoft.com/office/drawing/2014/main" id="{82E08687-51A2-B793-017A-1768900A02E9}"/>
              </a:ext>
              <a:ext uri="{C183D7F6-B498-43B3-948B-1728B52AA6E4}">
                <adec:decorative xmlns:adec="http://schemas.microsoft.com/office/drawing/2017/decorative" val="1"/>
              </a:ext>
            </a:extLst>
          </p:cNvPr>
          <p:cNvCxnSpPr>
            <a:cxnSpLocks/>
          </p:cNvCxnSpPr>
          <p:nvPr/>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id="{5D779461-EFB5-C35B-DE08-509687C8261F}"/>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
              </a:t>
            </a:r>
          </a:p>
        </p:txBody>
      </p:sp>
      <p:pic>
        <p:nvPicPr>
          <p:cNvPr id="8" name="Graphic 7" descr="Nokia Logo">
            <a:extLst>
              <a:ext uri="{FF2B5EF4-FFF2-40B4-BE49-F238E27FC236}">
                <a16:creationId xmlns:a16="http://schemas.microsoft.com/office/drawing/2014/main" id="{CBC5DB55-EF7C-5450-BEBA-218F32250FCF}"/>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6427" y="6320612"/>
            <a:ext cx="1296000" cy="292019"/>
          </a:xfrm>
          <a:prstGeom prst="rect">
            <a:avLst/>
          </a:prstGeom>
        </p:spPr>
      </p:pic>
    </p:spTree>
    <p:extLst>
      <p:ext uri="{BB962C8B-B14F-4D97-AF65-F5344CB8AC3E}">
        <p14:creationId xmlns:p14="http://schemas.microsoft.com/office/powerpoint/2010/main" val="918462092"/>
      </p:ext>
    </p:extLst>
  </p:cSld>
  <p:clrMapOvr>
    <a:masterClrMapping/>
  </p:clrMapOvr>
  <p:hf hdr="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3631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 id="2147483731" r:id="rId59"/>
    <p:sldLayoutId id="2147483732" r:id="rId60"/>
    <p:sldLayoutId id="2147483733" r:id="rId61"/>
    <p:sldLayoutId id="2147483734" r:id="rId62"/>
    <p:sldLayoutId id="2147483735" r:id="rId63"/>
    <p:sldLayoutId id="2147483736" r:id="rId64"/>
    <p:sldLayoutId id="2147483737" r:id="rId65"/>
    <p:sldLayoutId id="2147483738" r:id="rId66"/>
    <p:sldLayoutId id="2147483739" r:id="rId67"/>
    <p:sldLayoutId id="2147483740" r:id="rId68"/>
  </p:sldLayoutIdLst>
  <p:hf hd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1D188-66D4-4EBB-A60A-E74CEC2084C3}"/>
              </a:ext>
            </a:extLst>
          </p:cNvPr>
          <p:cNvSpPr>
            <a:spLocks noGrp="1"/>
          </p:cNvSpPr>
          <p:nvPr>
            <p:ph type="title"/>
          </p:nvPr>
        </p:nvSpPr>
        <p:spPr>
          <a:xfrm>
            <a:off x="556708" y="2179565"/>
            <a:ext cx="6528000" cy="1659287"/>
          </a:xfrm>
        </p:spPr>
        <p:txBody>
          <a:bodyPr>
            <a:normAutofit/>
          </a:bodyPr>
          <a:lstStyle/>
          <a:p>
            <a:r>
              <a:rPr lang="en-US" sz="4400"/>
              <a:t>Time Series Data – Federated Learning Pipeline</a:t>
            </a:r>
          </a:p>
        </p:txBody>
      </p:sp>
      <p:sp>
        <p:nvSpPr>
          <p:cNvPr id="3" name="Subtitle 2">
            <a:extLst>
              <a:ext uri="{FF2B5EF4-FFF2-40B4-BE49-F238E27FC236}">
                <a16:creationId xmlns:a16="http://schemas.microsoft.com/office/drawing/2014/main" id="{681738E0-7F02-4EF1-8B74-C727C17D7C1F}"/>
              </a:ext>
            </a:extLst>
          </p:cNvPr>
          <p:cNvSpPr>
            <a:spLocks noGrp="1"/>
          </p:cNvSpPr>
          <p:nvPr>
            <p:ph type="body" sz="quarter" idx="12"/>
          </p:nvPr>
        </p:nvSpPr>
        <p:spPr>
          <a:xfrm>
            <a:off x="556708" y="4079614"/>
            <a:ext cx="5213179" cy="787937"/>
          </a:xfrm>
        </p:spPr>
        <p:txBody>
          <a:bodyPr vert="horz" lIns="91440" tIns="45720" rIns="91440" bIns="45720" rtlCol="0">
            <a:normAutofit/>
          </a:bodyPr>
          <a:lstStyle/>
          <a:p>
            <a:r>
              <a:rPr lang="en-US" dirty="0"/>
              <a:t>Alexander Lange</a:t>
            </a:r>
          </a:p>
        </p:txBody>
      </p:sp>
    </p:spTree>
    <p:extLst>
      <p:ext uri="{BB962C8B-B14F-4D97-AF65-F5344CB8AC3E}">
        <p14:creationId xmlns:p14="http://schemas.microsoft.com/office/powerpoint/2010/main" val="1894316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ABD7-9152-4824-BEFD-62D60D34A974}"/>
              </a:ext>
            </a:extLst>
          </p:cNvPr>
          <p:cNvSpPr>
            <a:spLocks noGrp="1"/>
          </p:cNvSpPr>
          <p:nvPr>
            <p:ph type="title"/>
          </p:nvPr>
        </p:nvSpPr>
        <p:spPr/>
        <p:txBody>
          <a:bodyPr/>
          <a:lstStyle/>
          <a:p>
            <a:r>
              <a:rPr lang="en-US" dirty="0"/>
              <a:t>Dataset Background</a:t>
            </a:r>
          </a:p>
        </p:txBody>
      </p:sp>
      <p:sp>
        <p:nvSpPr>
          <p:cNvPr id="3" name="Text Placeholder 2">
            <a:extLst>
              <a:ext uri="{FF2B5EF4-FFF2-40B4-BE49-F238E27FC236}">
                <a16:creationId xmlns:a16="http://schemas.microsoft.com/office/drawing/2014/main" id="{4CEABCCA-93DB-4A42-87C1-AC58F49EA4CF}"/>
              </a:ext>
            </a:extLst>
          </p:cNvPr>
          <p:cNvSpPr>
            <a:spLocks noGrp="1"/>
          </p:cNvSpPr>
          <p:nvPr>
            <p:ph type="body" sz="quarter" idx="10"/>
          </p:nvPr>
        </p:nvSpPr>
        <p:spPr/>
        <p:txBody>
          <a:bodyPr/>
          <a:lstStyle/>
          <a:p>
            <a:r>
              <a:rPr lang="en-US" dirty="0"/>
              <a:t>Cellular base station metrics averaged over two-minute periods</a:t>
            </a:r>
            <a:br>
              <a:rPr lang="en-US" dirty="0"/>
            </a:br>
            <a:endParaRPr lang="en-US" dirty="0"/>
          </a:p>
        </p:txBody>
      </p:sp>
      <p:sp>
        <p:nvSpPr>
          <p:cNvPr id="4" name="Text Placeholder 3">
            <a:extLst>
              <a:ext uri="{FF2B5EF4-FFF2-40B4-BE49-F238E27FC236}">
                <a16:creationId xmlns:a16="http://schemas.microsoft.com/office/drawing/2014/main" id="{84071CCD-7372-47A0-A77D-A68FC6293313}"/>
              </a:ext>
            </a:extLst>
          </p:cNvPr>
          <p:cNvSpPr>
            <a:spLocks noGrp="1"/>
          </p:cNvSpPr>
          <p:nvPr>
            <p:ph type="body" sz="quarter" idx="15"/>
          </p:nvPr>
        </p:nvSpPr>
        <p:spPr>
          <a:xfrm>
            <a:off x="556451" y="1680000"/>
            <a:ext cx="11078400" cy="585028"/>
          </a:xfrm>
        </p:spPr>
        <p:txBody>
          <a:bodyPr/>
          <a:lstStyle/>
          <a:p>
            <a:r>
              <a:rPr lang="en-US" b="1" dirty="0"/>
              <a:t>Objective: </a:t>
            </a:r>
            <a:r>
              <a:rPr lang="en-US" dirty="0"/>
              <a:t>To allow the user to train various models on a variety of time series data and compare those models for forecasting and computational performance.</a:t>
            </a:r>
            <a:endParaRPr lang="en-US" b="1" dirty="0"/>
          </a:p>
        </p:txBody>
      </p:sp>
      <p:sp>
        <p:nvSpPr>
          <p:cNvPr id="5" name="Footer Placeholder 4">
            <a:extLst>
              <a:ext uri="{FF2B5EF4-FFF2-40B4-BE49-F238E27FC236}">
                <a16:creationId xmlns:a16="http://schemas.microsoft.com/office/drawing/2014/main" id="{460EF297-9AB6-46F8-8047-4032D2913486}"/>
              </a:ext>
            </a:extLst>
          </p:cNvPr>
          <p:cNvSpPr>
            <a:spLocks noGrp="1"/>
          </p:cNvSpPr>
          <p:nvPr>
            <p:ph type="ftr" sz="quarter" idx="3"/>
          </p:nvPr>
        </p:nvSpPr>
        <p:spPr/>
        <p:txBody>
          <a:bodyPr/>
          <a:lstStyle/>
          <a:p>
            <a:r>
              <a:rPr lang="en-US"/>
              <a:t>
              </a:t>
            </a:r>
          </a:p>
        </p:txBody>
      </p:sp>
      <p:sp>
        <p:nvSpPr>
          <p:cNvPr id="6" name="Text Placeholder 3">
            <a:extLst>
              <a:ext uri="{FF2B5EF4-FFF2-40B4-BE49-F238E27FC236}">
                <a16:creationId xmlns:a16="http://schemas.microsoft.com/office/drawing/2014/main" id="{6F588A13-7E86-4941-819C-83808B9DE8C0}"/>
              </a:ext>
            </a:extLst>
          </p:cNvPr>
          <p:cNvSpPr txBox="1">
            <a:spLocks/>
          </p:cNvSpPr>
          <p:nvPr/>
        </p:nvSpPr>
        <p:spPr>
          <a:xfrm>
            <a:off x="556451" y="2400300"/>
            <a:ext cx="4820892" cy="3438340"/>
          </a:xfrm>
          <a:prstGeom prst="rect">
            <a:avLst/>
          </a:prstGeom>
        </p:spPr>
        <p:txBody>
          <a:bodyPr lIns="0" tIns="0" rIns="0" bIns="0"/>
          <a:lstStyle>
            <a:lvl1pPr marL="0" indent="0" algn="l" defTabSz="914377" rtl="0" eaLnBrk="1" latinLnBrk="0" hangingPunct="1">
              <a:lnSpc>
                <a:spcPct val="100000"/>
              </a:lnSpc>
              <a:spcBef>
                <a:spcPts val="0"/>
              </a:spcBef>
              <a:spcAft>
                <a:spcPts val="800"/>
              </a:spcAft>
              <a:buSzPct val="70000"/>
              <a:buFont typeface="Arial" panose="020B0604020202020204" pitchFamily="34" charset="0"/>
              <a:buNone/>
              <a:defRPr sz="1600" kern="1200">
                <a:solidFill>
                  <a:schemeClr val="tx1"/>
                </a:solidFill>
                <a:latin typeface="+mn-lt"/>
                <a:ea typeface="+mn-ea"/>
                <a:cs typeface="+mn-cs"/>
              </a:defRPr>
            </a:lvl1pPr>
            <a:lvl2pPr marL="239994" indent="0" algn="l" defTabSz="914377" rtl="0" eaLnBrk="1" latinLnBrk="0" hangingPunct="1">
              <a:lnSpc>
                <a:spcPct val="100000"/>
              </a:lnSpc>
              <a:spcBef>
                <a:spcPts val="0"/>
              </a:spcBef>
              <a:spcAft>
                <a:spcPts val="800"/>
              </a:spcAft>
              <a:buSzPct val="70000"/>
              <a:buFont typeface="Arial" panose="020B0604020202020204" pitchFamily="34" charset="0"/>
              <a:buNone/>
              <a:defRPr sz="1600" kern="1200">
                <a:solidFill>
                  <a:schemeClr val="tx1"/>
                </a:solidFill>
                <a:latin typeface="+mn-lt"/>
                <a:ea typeface="+mn-ea"/>
                <a:cs typeface="+mn-cs"/>
              </a:defRPr>
            </a:lvl2pPr>
            <a:lvl3pPr marL="479988" indent="0" algn="l" defTabSz="914377" rtl="0" eaLnBrk="1" latinLnBrk="0" hangingPunct="1">
              <a:lnSpc>
                <a:spcPct val="100000"/>
              </a:lnSpc>
              <a:spcBef>
                <a:spcPts val="0"/>
              </a:spcBef>
              <a:spcAft>
                <a:spcPts val="800"/>
              </a:spcAft>
              <a:buSzPct val="70000"/>
              <a:buFont typeface="Arial" panose="020B0604020202020204" pitchFamily="34" charset="0"/>
              <a:buNone/>
              <a:defRPr sz="1600" kern="1200">
                <a:solidFill>
                  <a:schemeClr val="tx1"/>
                </a:solidFill>
                <a:latin typeface="+mn-lt"/>
                <a:ea typeface="+mn-ea"/>
                <a:cs typeface="+mn-cs"/>
              </a:defRPr>
            </a:lvl3pPr>
            <a:lvl4pPr marL="719982" indent="0" algn="l" defTabSz="914377" rtl="0" eaLnBrk="1" latinLnBrk="0" hangingPunct="1">
              <a:lnSpc>
                <a:spcPct val="100000"/>
              </a:lnSpc>
              <a:spcBef>
                <a:spcPts val="0"/>
              </a:spcBef>
              <a:spcAft>
                <a:spcPts val="800"/>
              </a:spcAft>
              <a:buSzPct val="70000"/>
              <a:buFont typeface="Arial" panose="020B0604020202020204" pitchFamily="34" charset="0"/>
              <a:buNone/>
              <a:defRPr sz="1600" kern="1200">
                <a:solidFill>
                  <a:schemeClr val="tx1"/>
                </a:solidFill>
                <a:latin typeface="+mn-lt"/>
                <a:ea typeface="+mn-ea"/>
                <a:cs typeface="+mn-cs"/>
              </a:defRPr>
            </a:lvl4pPr>
            <a:lvl5pPr marL="959976" indent="0" algn="l" defTabSz="914377" rtl="0" eaLnBrk="1" latinLnBrk="0" hangingPunct="1">
              <a:lnSpc>
                <a:spcPct val="100000"/>
              </a:lnSpc>
              <a:spcBef>
                <a:spcPts val="0"/>
              </a:spcBef>
              <a:spcAft>
                <a:spcPts val="800"/>
              </a:spcAft>
              <a:buSzPct val="70000"/>
              <a:buFont typeface="Arial" panose="020B0604020202020204" pitchFamily="34" charset="0"/>
              <a:buNone/>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135"/>
                </a:solidFill>
              </a:rPr>
              <a:t>Features:</a:t>
            </a:r>
          </a:p>
          <a:p>
            <a:pPr marL="285750" indent="-285750">
              <a:buFont typeface="Arial" panose="020B0604020202020204" pitchFamily="34" charset="0"/>
              <a:buChar char="•"/>
            </a:pPr>
            <a:r>
              <a:rPr lang="en-US">
                <a:solidFill>
                  <a:srgbClr val="001135"/>
                </a:solidFill>
              </a:rPr>
              <a:t>Time</a:t>
            </a:r>
          </a:p>
          <a:p>
            <a:pPr marL="285750" indent="-285750">
              <a:buFont typeface="Arial" panose="020B0604020202020204" pitchFamily="34" charset="0"/>
              <a:buChar char="•"/>
            </a:pPr>
            <a:r>
              <a:rPr lang="en-US">
                <a:solidFill>
                  <a:srgbClr val="001135"/>
                </a:solidFill>
              </a:rPr>
              <a:t>Downlink traffic</a:t>
            </a:r>
          </a:p>
          <a:p>
            <a:pPr marL="285750" indent="-285750">
              <a:buFont typeface="Arial" panose="020B0604020202020204" pitchFamily="34" charset="0"/>
              <a:buChar char="•"/>
            </a:pPr>
            <a:r>
              <a:rPr lang="en-US">
                <a:solidFill>
                  <a:srgbClr val="001135"/>
                </a:solidFill>
              </a:rPr>
              <a:t>Uplink traffic</a:t>
            </a:r>
          </a:p>
          <a:p>
            <a:pPr marL="285750" indent="-285750">
              <a:buFont typeface="Arial" panose="020B0604020202020204" pitchFamily="34" charset="0"/>
              <a:buChar char="•"/>
            </a:pPr>
            <a:r>
              <a:rPr lang="en-US">
                <a:solidFill>
                  <a:srgbClr val="001135"/>
                </a:solidFill>
              </a:rPr>
              <a:t>Number of users (rnti_count)</a:t>
            </a:r>
          </a:p>
          <a:p>
            <a:pPr marL="285750" indent="-285750">
              <a:buFont typeface="Arial" panose="020B0604020202020204" pitchFamily="34" charset="0"/>
              <a:buChar char="•"/>
            </a:pPr>
            <a:r>
              <a:rPr lang="en-US">
                <a:solidFill>
                  <a:srgbClr val="001135"/>
                </a:solidFill>
              </a:rPr>
              <a:t>Modulation and Coding Scheme (MCS), </a:t>
            </a:r>
            <a:br>
              <a:rPr lang="en-US">
                <a:solidFill>
                  <a:srgbClr val="001135"/>
                </a:solidFill>
              </a:rPr>
            </a:br>
            <a:r>
              <a:rPr lang="en-US">
                <a:solidFill>
                  <a:srgbClr val="001135"/>
                </a:solidFill>
              </a:rPr>
              <a:t>a measure of signal quality </a:t>
            </a:r>
          </a:p>
          <a:p>
            <a:pPr marL="285750" indent="-285750">
              <a:buFont typeface="Arial" panose="020B0604020202020204" pitchFamily="34" charset="0"/>
              <a:buChar char="•"/>
            </a:pPr>
            <a:r>
              <a:rPr lang="en-US">
                <a:solidFill>
                  <a:srgbClr val="001135"/>
                </a:solidFill>
              </a:rPr>
              <a:t>Resource Block (RB) usage</a:t>
            </a:r>
          </a:p>
          <a:p>
            <a:endParaRPr lang="en-US"/>
          </a:p>
        </p:txBody>
      </p:sp>
    </p:spTree>
    <p:extLst>
      <p:ext uri="{BB962C8B-B14F-4D97-AF65-F5344CB8AC3E}">
        <p14:creationId xmlns:p14="http://schemas.microsoft.com/office/powerpoint/2010/main" val="221932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47C4-3BE5-4853-8234-CA5AC843AD58}"/>
              </a:ext>
            </a:extLst>
          </p:cNvPr>
          <p:cNvSpPr>
            <a:spLocks noGrp="1"/>
          </p:cNvSpPr>
          <p:nvPr>
            <p:ph type="title"/>
          </p:nvPr>
        </p:nvSpPr>
        <p:spPr/>
        <p:txBody>
          <a:bodyPr/>
          <a:lstStyle/>
          <a:p>
            <a:r>
              <a:rPr lang="en-US"/>
              <a:t>Exploratory Data Analysis</a:t>
            </a:r>
          </a:p>
        </p:txBody>
      </p:sp>
      <p:sp>
        <p:nvSpPr>
          <p:cNvPr id="3" name="Text Placeholder 2">
            <a:extLst>
              <a:ext uri="{FF2B5EF4-FFF2-40B4-BE49-F238E27FC236}">
                <a16:creationId xmlns:a16="http://schemas.microsoft.com/office/drawing/2014/main" id="{5DCA0CB4-2813-43EF-814F-A30E194269BD}"/>
              </a:ext>
            </a:extLst>
          </p:cNvPr>
          <p:cNvSpPr>
            <a:spLocks noGrp="1"/>
          </p:cNvSpPr>
          <p:nvPr>
            <p:ph type="body" sz="quarter" idx="10"/>
          </p:nvPr>
        </p:nvSpPr>
        <p:spPr/>
        <p:txBody>
          <a:bodyPr/>
          <a:lstStyle/>
          <a:p>
            <a:r>
              <a:rPr lang="en-US"/>
              <a:t>What does the data show?</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D07FF4FD-A724-45B4-8380-ED8ACFD853A1}"/>
                  </a:ext>
                </a:extLst>
              </p:cNvPr>
              <p:cNvSpPr>
                <a:spLocks noGrp="1"/>
              </p:cNvSpPr>
              <p:nvPr>
                <p:ph type="body" sz="quarter" idx="15"/>
              </p:nvPr>
            </p:nvSpPr>
            <p:spPr/>
            <p:txBody>
              <a:bodyPr/>
              <a:lstStyle/>
              <a:p>
                <a:r>
                  <a:rPr lang="en-US" b="1" dirty="0"/>
                  <a:t>Pearson’s Correlation vs </a:t>
                </a:r>
                <a:r>
                  <a:rPr lang="en-US" b="1" dirty="0">
                    <a:solidFill>
                      <a:schemeClr val="bg2">
                        <a:lumMod val="10000"/>
                      </a:schemeClr>
                    </a:solidFill>
                  </a:rPr>
                  <a:t>Distance Correlation: </a:t>
                </a:r>
                <a:r>
                  <a:rPr lang="en-US" dirty="0">
                    <a:solidFill>
                      <a:schemeClr val="bg2">
                        <a:lumMod val="10000"/>
                      </a:schemeClr>
                    </a:solidFill>
                  </a:rPr>
                  <a:t>While initially using the traditional PCC, it largely produced meaningless results: related variables did not appear so. Distance Correlation seems to be a more effective measure of related variables. However, it is an O(</a:t>
                </a:r>
                <a14:m>
                  <m:oMath xmlns:m="http://schemas.openxmlformats.org/officeDocument/2006/math">
                    <m:sSup>
                      <m:sSupPr>
                        <m:ctrlPr>
                          <a:rPr lang="en-US" i="1" smtClean="0">
                            <a:solidFill>
                              <a:schemeClr val="bg2">
                                <a:lumMod val="10000"/>
                              </a:schemeClr>
                            </a:solidFill>
                            <a:latin typeface="Cambria Math" panose="02040503050406030204" pitchFamily="18" charset="0"/>
                          </a:rPr>
                        </m:ctrlPr>
                      </m:sSupPr>
                      <m:e>
                        <m:r>
                          <a:rPr lang="en-US" b="0" i="1" smtClean="0">
                            <a:solidFill>
                              <a:schemeClr val="bg2">
                                <a:lumMod val="10000"/>
                              </a:schemeClr>
                            </a:solidFill>
                            <a:latin typeface="Cambria Math" panose="02040503050406030204" pitchFamily="18" charset="0"/>
                          </a:rPr>
                          <m:t>𝑛</m:t>
                        </m:r>
                      </m:e>
                      <m:sup>
                        <m:r>
                          <a:rPr lang="en-US" b="0" i="1" smtClean="0">
                            <a:solidFill>
                              <a:schemeClr val="bg2">
                                <a:lumMod val="10000"/>
                              </a:schemeClr>
                            </a:solidFill>
                            <a:latin typeface="Cambria Math" panose="02040503050406030204" pitchFamily="18" charset="0"/>
                          </a:rPr>
                          <m:t>2</m:t>
                        </m:r>
                      </m:sup>
                    </m:sSup>
                  </m:oMath>
                </a14:m>
                <a:r>
                  <a:rPr lang="en-US" dirty="0">
                    <a:solidFill>
                      <a:schemeClr val="bg2">
                        <a:lumMod val="10000"/>
                      </a:schemeClr>
                    </a:solidFill>
                  </a:rPr>
                  <a:t>) operation, so it is not efficient for extremely large datasets without subsampling.</a:t>
                </a:r>
              </a:p>
              <a:p>
                <a:endParaRPr lang="en-US" sz="1000" dirty="0"/>
              </a:p>
              <a:p>
                <a:r>
                  <a:rPr lang="en-US" b="1" dirty="0"/>
                  <a:t>Time Cyclization:</a:t>
                </a:r>
                <a:r>
                  <a:rPr lang="en-US" dirty="0"/>
                  <a:t> Seasonal patterns are better reflected by circular representations (ex: x = cos(pi/12*</a:t>
                </a:r>
                <a:r>
                  <a:rPr lang="en-US" dirty="0" err="1"/>
                  <a:t>hour_of_day</a:t>
                </a:r>
                <a:r>
                  <a:rPr lang="en-US" dirty="0"/>
                  <a:t>). These temporal patterns must be identified prior to preprocessing. Usually daily, weekly (or weekday/weekend), yearly, etc.</a:t>
                </a:r>
                <a:endParaRPr lang="en-US" b="1" dirty="0"/>
              </a:p>
              <a:p>
                <a:endParaRPr lang="en-US" sz="1000" dirty="0"/>
              </a:p>
              <a:p>
                <a:r>
                  <a:rPr lang="en-US" b="1" dirty="0"/>
                  <a:t>Quantity, Quality, Temporal, Locational Skews: </a:t>
                </a:r>
                <a:r>
                  <a:rPr lang="en-US" dirty="0"/>
                  <a:t>Some base stations have more data or better-quality data. Traffic is highly temporally and geographically dependent. This produces a natural tradeoff between accuracy and generality.</a:t>
                </a:r>
              </a:p>
              <a:p>
                <a:endParaRPr lang="en-US" b="1" dirty="0"/>
              </a:p>
              <a:p>
                <a:r>
                  <a:rPr lang="en-US" b="1" dirty="0"/>
                  <a:t>Feature Reduction:</a:t>
                </a:r>
                <a:r>
                  <a:rPr lang="en-US" dirty="0"/>
                  <a:t> To reduce computational costs, features can be reduced using PCA or by dropping features with low contributions to the forecasting of desired features.</a:t>
                </a:r>
                <a:endParaRPr lang="en-US" b="1" dirty="0"/>
              </a:p>
            </p:txBody>
          </p:sp>
        </mc:Choice>
        <mc:Fallback>
          <p:sp>
            <p:nvSpPr>
              <p:cNvPr id="4" name="Text Placeholder 3">
                <a:extLst>
                  <a:ext uri="{FF2B5EF4-FFF2-40B4-BE49-F238E27FC236}">
                    <a16:creationId xmlns:a16="http://schemas.microsoft.com/office/drawing/2014/main" id="{D07FF4FD-A724-45B4-8380-ED8ACFD853A1}"/>
                  </a:ext>
                </a:extLst>
              </p:cNvPr>
              <p:cNvSpPr>
                <a:spLocks noGrp="1" noRot="1" noChangeAspect="1" noMove="1" noResize="1" noEditPoints="1" noAdjustHandles="1" noChangeArrowheads="1" noChangeShapeType="1" noTextEdit="1"/>
              </p:cNvSpPr>
              <p:nvPr>
                <p:ph type="body" sz="quarter" idx="15"/>
              </p:nvPr>
            </p:nvSpPr>
            <p:spPr>
              <a:blipFill>
                <a:blip r:embed="rId2"/>
                <a:stretch>
                  <a:fillRect l="-1100" t="-1613" r="-104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2132CA8-AD4A-434C-A31F-A413E9ECEA20}"/>
              </a:ext>
            </a:extLst>
          </p:cNvPr>
          <p:cNvSpPr>
            <a:spLocks noGrp="1"/>
          </p:cNvSpPr>
          <p:nvPr>
            <p:ph type="ftr" sz="quarter" idx="3"/>
          </p:nvPr>
        </p:nvSpPr>
        <p:spPr/>
        <p:txBody>
          <a:bodyPr/>
          <a:lstStyle/>
          <a:p>
            <a:r>
              <a:rPr lang="en-US"/>
              <a:t>
              </a:t>
            </a:r>
          </a:p>
        </p:txBody>
      </p:sp>
    </p:spTree>
    <p:extLst>
      <p:ext uri="{BB962C8B-B14F-4D97-AF65-F5344CB8AC3E}">
        <p14:creationId xmlns:p14="http://schemas.microsoft.com/office/powerpoint/2010/main" val="257822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oard with blue writing on it&#10;&#10;AI-generated content may be incorrect.">
            <a:extLst>
              <a:ext uri="{FF2B5EF4-FFF2-40B4-BE49-F238E27FC236}">
                <a16:creationId xmlns:a16="http://schemas.microsoft.com/office/drawing/2014/main" id="{453E2846-E4EB-2794-8860-D21EA69FC9D3}"/>
              </a:ext>
            </a:extLst>
          </p:cNvPr>
          <p:cNvPicPr>
            <a:picLocks noChangeAspect="1"/>
          </p:cNvPicPr>
          <p:nvPr/>
        </p:nvPicPr>
        <p:blipFill>
          <a:blip r:embed="rId2">
            <a:extLst>
              <a:ext uri="{28A0092B-C50C-407E-A947-70E740481C1C}">
                <a14:useLocalDpi xmlns:a14="http://schemas.microsoft.com/office/drawing/2010/main" val="0"/>
              </a:ext>
            </a:extLst>
          </a:blip>
          <a:srcRect t="18702" b="6298"/>
          <a:stretch>
            <a:fillRect/>
          </a:stretch>
        </p:blipFill>
        <p:spPr>
          <a:xfrm>
            <a:off x="20" y="10"/>
            <a:ext cx="12191980" cy="6857990"/>
          </a:xfrm>
          <a:prstGeom prst="rect">
            <a:avLst/>
          </a:prstGeom>
          <a:noFill/>
        </p:spPr>
      </p:pic>
      <p:sp>
        <p:nvSpPr>
          <p:cNvPr id="2" name="Footer Placeholder 1">
            <a:extLst>
              <a:ext uri="{FF2B5EF4-FFF2-40B4-BE49-F238E27FC236}">
                <a16:creationId xmlns:a16="http://schemas.microsoft.com/office/drawing/2014/main" id="{4B57D6E4-977F-57E0-A925-B06EDEABF1A3}"/>
              </a:ext>
            </a:extLst>
          </p:cNvPr>
          <p:cNvSpPr>
            <a:spLocks noGrp="1"/>
          </p:cNvSpPr>
          <p:nvPr>
            <p:ph type="ftr" sz="quarter" idx="3"/>
          </p:nvPr>
        </p:nvSpPr>
        <p:spPr/>
        <p:txBody>
          <a:bodyPr/>
          <a:lstStyle/>
          <a:p>
            <a:pPr>
              <a:spcAft>
                <a:spcPts val="600"/>
              </a:spcAft>
            </a:pPr>
            <a:r>
              <a:rPr lang="en-US"/>
              <a:t>
              </a:t>
            </a:r>
          </a:p>
        </p:txBody>
      </p:sp>
    </p:spTree>
    <p:extLst>
      <p:ext uri="{BB962C8B-B14F-4D97-AF65-F5344CB8AC3E}">
        <p14:creationId xmlns:p14="http://schemas.microsoft.com/office/powerpoint/2010/main" val="144122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4A73-2356-2CFE-2B56-85B0DB50B445}"/>
              </a:ext>
            </a:extLst>
          </p:cNvPr>
          <p:cNvSpPr>
            <a:spLocks noGrp="1"/>
          </p:cNvSpPr>
          <p:nvPr>
            <p:ph type="title"/>
          </p:nvPr>
        </p:nvSpPr>
        <p:spPr>
          <a:xfrm>
            <a:off x="556708" y="528000"/>
            <a:ext cx="3292800" cy="456000"/>
          </a:xfrm>
        </p:spPr>
        <p:txBody>
          <a:bodyPr vert="horz" lIns="0" tIns="0" rIns="0" bIns="0">
            <a:normAutofit/>
          </a:bodyPr>
          <a:lstStyle/>
          <a:p>
            <a:pPr>
              <a:lnSpc>
                <a:spcPct val="90000"/>
              </a:lnSpc>
            </a:pPr>
            <a:r>
              <a:rPr lang="en-US"/>
              <a:t>EDA Container</a:t>
            </a:r>
          </a:p>
        </p:txBody>
      </p:sp>
      <p:sp>
        <p:nvSpPr>
          <p:cNvPr id="3" name="Text Placeholder 2">
            <a:extLst>
              <a:ext uri="{FF2B5EF4-FFF2-40B4-BE49-F238E27FC236}">
                <a16:creationId xmlns:a16="http://schemas.microsoft.com/office/drawing/2014/main" id="{8EEC2C62-72C0-FAE5-42EB-E42A6C6F6136}"/>
              </a:ext>
            </a:extLst>
          </p:cNvPr>
          <p:cNvSpPr>
            <a:spLocks noGrp="1"/>
          </p:cNvSpPr>
          <p:nvPr>
            <p:ph type="body" sz="quarter" idx="10"/>
          </p:nvPr>
        </p:nvSpPr>
        <p:spPr>
          <a:xfrm>
            <a:off x="556798" y="1017600"/>
            <a:ext cx="4713471" cy="456000"/>
          </a:xfrm>
        </p:spPr>
        <p:txBody>
          <a:bodyPr lIns="0" tIns="0" rIns="0" bIns="0">
            <a:noAutofit/>
          </a:bodyPr>
          <a:lstStyle/>
          <a:p>
            <a:pPr>
              <a:lnSpc>
                <a:spcPct val="90000"/>
              </a:lnSpc>
              <a:spcAft>
                <a:spcPts val="600"/>
              </a:spcAft>
            </a:pPr>
            <a:r>
              <a:rPr lang="en-US"/>
              <a:t>Step one – Exploratory Data Analysis</a:t>
            </a:r>
          </a:p>
        </p:txBody>
      </p:sp>
      <p:sp>
        <p:nvSpPr>
          <p:cNvPr id="4" name="Text Placeholder 3">
            <a:extLst>
              <a:ext uri="{FF2B5EF4-FFF2-40B4-BE49-F238E27FC236}">
                <a16:creationId xmlns:a16="http://schemas.microsoft.com/office/drawing/2014/main" id="{759643F2-8235-B5E6-D149-BAE5DB46F15E}"/>
              </a:ext>
            </a:extLst>
          </p:cNvPr>
          <p:cNvSpPr>
            <a:spLocks noGrp="1"/>
          </p:cNvSpPr>
          <p:nvPr>
            <p:ph type="body" sz="quarter" idx="15"/>
          </p:nvPr>
        </p:nvSpPr>
        <p:spPr>
          <a:xfrm>
            <a:off x="556450" y="1680000"/>
            <a:ext cx="4148553" cy="4158640"/>
          </a:xfrm>
        </p:spPr>
        <p:txBody>
          <a:bodyPr lIns="0" tIns="0" rIns="0" bIns="0" anchor="t">
            <a:normAutofit/>
          </a:bodyPr>
          <a:lstStyle/>
          <a:p>
            <a:pPr marL="285750" indent="-285750">
              <a:buFont typeface="Arial"/>
              <a:buChar char="•"/>
            </a:pPr>
            <a:r>
              <a:rPr lang="en-US" sz="1800" dirty="0"/>
              <a:t>Reads multivariate time-series from 3 LTE base stations in Barcelona: ElBorn, LesCorts, and PobleSec.</a:t>
            </a:r>
          </a:p>
          <a:p>
            <a:pPr marL="285750" indent="-285750">
              <a:buFont typeface="Arial"/>
              <a:buChar char="•"/>
            </a:pPr>
            <a:r>
              <a:rPr lang="en-US" sz="1800" dirty="0"/>
              <a:t>Evaluates data quality, feature statistics and distributions, feature cross-correlations (via distance correlation and PCA).</a:t>
            </a:r>
          </a:p>
          <a:p>
            <a:pPr marL="285750" indent="-285750">
              <a:buFont typeface="Arial"/>
              <a:buChar char="•"/>
            </a:pPr>
            <a:r>
              <a:rPr lang="en-US" sz="1800" dirty="0"/>
              <a:t>Generates and presents plots and statistical summaries for user inspection.</a:t>
            </a:r>
          </a:p>
          <a:p>
            <a:pPr marL="285750" indent="-285750">
              <a:buFont typeface="Arial"/>
            </a:pPr>
            <a:r>
              <a:rPr lang="en-US" sz="1800" dirty="0"/>
              <a:t>Exogenous factors are the primary driver of unexpected loads and may be difficult to model.</a:t>
            </a:r>
            <a:endParaRPr lang="en-US" sz="1800" dirty="0">
              <a:ea typeface="+mn-lt"/>
              <a:cs typeface="+mn-lt"/>
            </a:endParaRPr>
          </a:p>
        </p:txBody>
      </p:sp>
      <p:sp>
        <p:nvSpPr>
          <p:cNvPr id="5" name="Footer Placeholder 4">
            <a:extLst>
              <a:ext uri="{FF2B5EF4-FFF2-40B4-BE49-F238E27FC236}">
                <a16:creationId xmlns:a16="http://schemas.microsoft.com/office/drawing/2014/main" id="{AF1DBF01-B0D5-0F1D-F2F9-ED56BA50D733}"/>
              </a:ext>
            </a:extLst>
          </p:cNvPr>
          <p:cNvSpPr>
            <a:spLocks noGrp="1"/>
          </p:cNvSpPr>
          <p:nvPr>
            <p:ph type="ftr" sz="quarter" idx="3"/>
          </p:nvPr>
        </p:nvSpPr>
        <p:spPr>
          <a:xfrm>
            <a:off x="2006400" y="6480000"/>
            <a:ext cx="2112000" cy="163200"/>
          </a:xfrm>
        </p:spPr>
        <p:txBody>
          <a:bodyPr anchor="b">
            <a:normAutofit/>
          </a:bodyPr>
          <a:lstStyle/>
          <a:p>
            <a:pPr>
              <a:lnSpc>
                <a:spcPct val="90000"/>
              </a:lnSpc>
              <a:spcAft>
                <a:spcPts val="600"/>
              </a:spcAft>
            </a:pPr>
            <a:r>
              <a:rPr lang="en-US" sz="300"/>
              <a:t>
              </a:t>
            </a:r>
          </a:p>
        </p:txBody>
      </p:sp>
      <p:pic>
        <p:nvPicPr>
          <p:cNvPr id="7" name="Picture 6">
            <a:extLst>
              <a:ext uri="{FF2B5EF4-FFF2-40B4-BE49-F238E27FC236}">
                <a16:creationId xmlns:a16="http://schemas.microsoft.com/office/drawing/2014/main" id="{33278F74-457E-463D-82BF-E4214DF8E460}"/>
              </a:ext>
            </a:extLst>
          </p:cNvPr>
          <p:cNvPicPr>
            <a:picLocks noChangeAspect="1"/>
          </p:cNvPicPr>
          <p:nvPr/>
        </p:nvPicPr>
        <p:blipFill rotWithShape="1">
          <a:blip r:embed="rId3"/>
          <a:srcRect t="16719"/>
          <a:stretch/>
        </p:blipFill>
        <p:spPr>
          <a:xfrm>
            <a:off x="5654389" y="544270"/>
            <a:ext cx="5834743" cy="2271460"/>
          </a:xfrm>
          <a:prstGeom prst="rect">
            <a:avLst/>
          </a:prstGeom>
        </p:spPr>
      </p:pic>
      <p:pic>
        <p:nvPicPr>
          <p:cNvPr id="8" name="Picture 7">
            <a:extLst>
              <a:ext uri="{FF2B5EF4-FFF2-40B4-BE49-F238E27FC236}">
                <a16:creationId xmlns:a16="http://schemas.microsoft.com/office/drawing/2014/main" id="{4DB0124B-7B92-461D-8F15-277DF2BC8EB9}"/>
              </a:ext>
            </a:extLst>
          </p:cNvPr>
          <p:cNvPicPr>
            <a:picLocks noChangeAspect="1"/>
          </p:cNvPicPr>
          <p:nvPr/>
        </p:nvPicPr>
        <p:blipFill>
          <a:blip r:embed="rId4"/>
          <a:stretch>
            <a:fillRect/>
          </a:stretch>
        </p:blipFill>
        <p:spPr>
          <a:xfrm>
            <a:off x="5185161" y="3082025"/>
            <a:ext cx="3295160" cy="3255459"/>
          </a:xfrm>
          <a:prstGeom prst="rect">
            <a:avLst/>
          </a:prstGeom>
        </p:spPr>
      </p:pic>
      <p:pic>
        <p:nvPicPr>
          <p:cNvPr id="9" name="Picture 8">
            <a:extLst>
              <a:ext uri="{FF2B5EF4-FFF2-40B4-BE49-F238E27FC236}">
                <a16:creationId xmlns:a16="http://schemas.microsoft.com/office/drawing/2014/main" id="{716DB896-E370-46E4-AEB7-B85D8BC23198}"/>
              </a:ext>
            </a:extLst>
          </p:cNvPr>
          <p:cNvPicPr>
            <a:picLocks noChangeAspect="1"/>
          </p:cNvPicPr>
          <p:nvPr/>
        </p:nvPicPr>
        <p:blipFill>
          <a:blip r:embed="rId5"/>
          <a:stretch>
            <a:fillRect/>
          </a:stretch>
        </p:blipFill>
        <p:spPr>
          <a:xfrm>
            <a:off x="8688139" y="3148395"/>
            <a:ext cx="2645898" cy="3255459"/>
          </a:xfrm>
          <a:prstGeom prst="rect">
            <a:avLst/>
          </a:prstGeom>
        </p:spPr>
      </p:pic>
    </p:spTree>
    <p:extLst>
      <p:ext uri="{BB962C8B-B14F-4D97-AF65-F5344CB8AC3E}">
        <p14:creationId xmlns:p14="http://schemas.microsoft.com/office/powerpoint/2010/main" val="253051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62AF4-A742-6B47-3464-710AA3B804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A3F36-57CB-6988-659C-D1A2BF159017}"/>
              </a:ext>
            </a:extLst>
          </p:cNvPr>
          <p:cNvSpPr>
            <a:spLocks noGrp="1"/>
          </p:cNvSpPr>
          <p:nvPr>
            <p:ph type="title"/>
          </p:nvPr>
        </p:nvSpPr>
        <p:spPr/>
        <p:txBody>
          <a:bodyPr vert="horz" lIns="0" tIns="0" rIns="0" bIns="0" anchor="t">
            <a:noAutofit/>
          </a:bodyPr>
          <a:lstStyle/>
          <a:p>
            <a:r>
              <a:rPr lang="en-US" dirty="0"/>
              <a:t>Preprocess Container</a:t>
            </a:r>
          </a:p>
        </p:txBody>
      </p:sp>
      <p:sp>
        <p:nvSpPr>
          <p:cNvPr id="3" name="Text Placeholder 2">
            <a:extLst>
              <a:ext uri="{FF2B5EF4-FFF2-40B4-BE49-F238E27FC236}">
                <a16:creationId xmlns:a16="http://schemas.microsoft.com/office/drawing/2014/main" id="{B9C4C389-4094-0A4C-57F4-B2BDA2298266}"/>
              </a:ext>
            </a:extLst>
          </p:cNvPr>
          <p:cNvSpPr>
            <a:spLocks noGrp="1"/>
          </p:cNvSpPr>
          <p:nvPr>
            <p:ph type="body" sz="quarter" idx="10"/>
          </p:nvPr>
        </p:nvSpPr>
        <p:spPr/>
        <p:txBody>
          <a:bodyPr lIns="0" tIns="0" rIns="0" bIns="0" anchor="t"/>
          <a:lstStyle/>
          <a:p>
            <a:r>
              <a:rPr lang="en-US" dirty="0"/>
              <a:t>Step Two – Data Preprocessing</a:t>
            </a:r>
          </a:p>
        </p:txBody>
      </p:sp>
      <p:sp>
        <p:nvSpPr>
          <p:cNvPr id="5" name="Footer Placeholder 4">
            <a:extLst>
              <a:ext uri="{FF2B5EF4-FFF2-40B4-BE49-F238E27FC236}">
                <a16:creationId xmlns:a16="http://schemas.microsoft.com/office/drawing/2014/main" id="{AAD22AB2-30F2-AFF7-9A6D-726423D26A62}"/>
              </a:ext>
            </a:extLst>
          </p:cNvPr>
          <p:cNvSpPr>
            <a:spLocks noGrp="1"/>
          </p:cNvSpPr>
          <p:nvPr>
            <p:ph type="ftr" sz="quarter" idx="3"/>
          </p:nvPr>
        </p:nvSpPr>
        <p:spPr/>
        <p:txBody>
          <a:bodyPr/>
          <a:lstStyle/>
          <a:p>
            <a:r>
              <a:rPr lang="en-US"/>
              <a:t>
              </a:t>
            </a:r>
          </a:p>
        </p:txBody>
      </p:sp>
      <p:sp>
        <p:nvSpPr>
          <p:cNvPr id="10" name="Text Placeholder 9">
            <a:extLst>
              <a:ext uri="{FF2B5EF4-FFF2-40B4-BE49-F238E27FC236}">
                <a16:creationId xmlns:a16="http://schemas.microsoft.com/office/drawing/2014/main" id="{754CE111-5A31-5110-BC87-6148C60F6E86}"/>
              </a:ext>
            </a:extLst>
          </p:cNvPr>
          <p:cNvSpPr>
            <a:spLocks noGrp="1"/>
          </p:cNvSpPr>
          <p:nvPr>
            <p:ph type="body" sz="quarter" idx="15"/>
          </p:nvPr>
        </p:nvSpPr>
        <p:spPr>
          <a:xfrm>
            <a:off x="556450" y="1680000"/>
            <a:ext cx="11078399" cy="4158640"/>
          </a:xfrm>
        </p:spPr>
        <p:txBody>
          <a:bodyPr/>
          <a:lstStyle/>
          <a:p>
            <a:r>
              <a:rPr lang="en-US" sz="2000" dirty="0"/>
              <a:t>Fills missing data via K-Nearest Neighbors (KNN) algorithm by default. Also allows user to drop rows if too much missing data is present to accurately infer.</a:t>
            </a:r>
          </a:p>
          <a:p>
            <a:pPr marL="0" indent="0">
              <a:buNone/>
            </a:pPr>
            <a:endParaRPr lang="en-US" sz="400" dirty="0"/>
          </a:p>
          <a:p>
            <a:r>
              <a:rPr lang="en-US" sz="2000" dirty="0"/>
              <a:t>Scales the data for the ML models. Supports all Scikit-Learn scalers (</a:t>
            </a:r>
            <a:r>
              <a:rPr lang="en-US" sz="2000" dirty="0" err="1"/>
              <a:t>MinMax</a:t>
            </a:r>
            <a:r>
              <a:rPr lang="en-US" sz="2000" dirty="0"/>
              <a:t>, Standard, Robust, etc.)</a:t>
            </a:r>
          </a:p>
          <a:p>
            <a:pPr marL="0" indent="0">
              <a:buNone/>
            </a:pPr>
            <a:endParaRPr lang="en-US" sz="400" dirty="0"/>
          </a:p>
          <a:p>
            <a:r>
              <a:rPr lang="en-US" sz="2000" dirty="0"/>
              <a:t>Identifies sampling periodicity and discontinuities in data.</a:t>
            </a:r>
          </a:p>
          <a:p>
            <a:endParaRPr lang="en-US" sz="400" dirty="0"/>
          </a:p>
          <a:p>
            <a:r>
              <a:rPr lang="en-US" sz="2000" dirty="0"/>
              <a:t>Creates cyclical time features to help model understand seasonality.</a:t>
            </a:r>
          </a:p>
          <a:p>
            <a:endParaRPr lang="en-US" sz="400" dirty="0"/>
          </a:p>
          <a:p>
            <a:r>
              <a:rPr lang="en-US" sz="2000" dirty="0"/>
              <a:t>Exports processed data as a .parquet with scaler object embedded in metadata.</a:t>
            </a:r>
          </a:p>
          <a:p>
            <a:endParaRPr lang="en-US" sz="2000" dirty="0"/>
          </a:p>
          <a:p>
            <a:r>
              <a:rPr lang="en-US" sz="2000" b="1" dirty="0"/>
              <a:t>Recommended Future Addition: </a:t>
            </a:r>
            <a:r>
              <a:rPr lang="en-US" sz="2000" dirty="0"/>
              <a:t>Binning spikes and baseline to train different models for each</a:t>
            </a:r>
            <a:endParaRPr lang="en-US" sz="2000" b="1" dirty="0"/>
          </a:p>
        </p:txBody>
      </p:sp>
    </p:spTree>
    <p:extLst>
      <p:ext uri="{BB962C8B-B14F-4D97-AF65-F5344CB8AC3E}">
        <p14:creationId xmlns:p14="http://schemas.microsoft.com/office/powerpoint/2010/main" val="1881514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8520-8709-E1D2-28E6-0766F0B94DCD}"/>
              </a:ext>
            </a:extLst>
          </p:cNvPr>
          <p:cNvSpPr>
            <a:spLocks noGrp="1"/>
          </p:cNvSpPr>
          <p:nvPr>
            <p:ph type="title"/>
          </p:nvPr>
        </p:nvSpPr>
        <p:spPr/>
        <p:txBody>
          <a:bodyPr vert="horz" lIns="0" tIns="0" rIns="0" bIns="0" anchor="t">
            <a:noAutofit/>
          </a:bodyPr>
          <a:lstStyle/>
          <a:p>
            <a:r>
              <a:rPr lang="en-US" dirty="0"/>
              <a:t>Train/NonML Container</a:t>
            </a:r>
          </a:p>
        </p:txBody>
      </p:sp>
      <p:sp>
        <p:nvSpPr>
          <p:cNvPr id="3" name="Text Placeholder 2">
            <a:extLst>
              <a:ext uri="{FF2B5EF4-FFF2-40B4-BE49-F238E27FC236}">
                <a16:creationId xmlns:a16="http://schemas.microsoft.com/office/drawing/2014/main" id="{FA3A34EC-0B12-F2DD-4C61-C82CD853540F}"/>
              </a:ext>
            </a:extLst>
          </p:cNvPr>
          <p:cNvSpPr>
            <a:spLocks noGrp="1"/>
          </p:cNvSpPr>
          <p:nvPr>
            <p:ph type="body" sz="quarter" idx="10"/>
          </p:nvPr>
        </p:nvSpPr>
        <p:spPr/>
        <p:txBody>
          <a:bodyPr lIns="0" tIns="0" rIns="0" bIns="0" anchor="t"/>
          <a:lstStyle/>
          <a:p>
            <a:r>
              <a:rPr lang="en-US" dirty="0"/>
              <a:t>Step Three – Model Training</a:t>
            </a:r>
          </a:p>
        </p:txBody>
      </p:sp>
      <p:sp>
        <p:nvSpPr>
          <p:cNvPr id="5" name="Footer Placeholder 4">
            <a:extLst>
              <a:ext uri="{FF2B5EF4-FFF2-40B4-BE49-F238E27FC236}">
                <a16:creationId xmlns:a16="http://schemas.microsoft.com/office/drawing/2014/main" id="{5CFFB588-7435-28B1-EB48-893D1E5DEAD6}"/>
              </a:ext>
            </a:extLst>
          </p:cNvPr>
          <p:cNvSpPr>
            <a:spLocks noGrp="1"/>
          </p:cNvSpPr>
          <p:nvPr>
            <p:ph type="ftr" sz="quarter" idx="3"/>
          </p:nvPr>
        </p:nvSpPr>
        <p:spPr/>
        <p:txBody>
          <a:bodyPr/>
          <a:lstStyle/>
          <a:p>
            <a:r>
              <a:rPr lang="en-US"/>
              <a:t>
              </a:t>
            </a:r>
          </a:p>
        </p:txBody>
      </p:sp>
      <p:sp>
        <p:nvSpPr>
          <p:cNvPr id="10" name="Text Placeholder 9">
            <a:extLst>
              <a:ext uri="{FF2B5EF4-FFF2-40B4-BE49-F238E27FC236}">
                <a16:creationId xmlns:a16="http://schemas.microsoft.com/office/drawing/2014/main" id="{A0C6C7C0-1973-4220-B144-16D0BE1A1C77}"/>
              </a:ext>
            </a:extLst>
          </p:cNvPr>
          <p:cNvSpPr>
            <a:spLocks noGrp="1"/>
          </p:cNvSpPr>
          <p:nvPr>
            <p:ph type="body" sz="quarter" idx="15"/>
          </p:nvPr>
        </p:nvSpPr>
        <p:spPr>
          <a:xfrm>
            <a:off x="556450" y="1680000"/>
            <a:ext cx="11078399" cy="4158640"/>
          </a:xfrm>
        </p:spPr>
        <p:txBody>
          <a:bodyPr/>
          <a:lstStyle/>
          <a:p>
            <a:pPr marL="0" indent="0">
              <a:buNone/>
            </a:pPr>
            <a:r>
              <a:rPr lang="en-US" sz="2000" dirty="0"/>
              <a:t>Two containers, split based on shared functionality: Train (for deep learning models) and NonML (for traditional statistical models and Prophet)</a:t>
            </a:r>
            <a:br>
              <a:rPr lang="en-US" sz="2000" dirty="0"/>
            </a:br>
            <a:endParaRPr lang="en-US" sz="800" dirty="0"/>
          </a:p>
          <a:p>
            <a:pPr marL="0" indent="0">
              <a:buNone/>
            </a:pPr>
            <a:r>
              <a:rPr lang="en-US" sz="2000" dirty="0"/>
              <a:t>Train container models (via </a:t>
            </a:r>
            <a:r>
              <a:rPr lang="en-US" sz="2000" dirty="0" err="1"/>
              <a:t>pytorch</a:t>
            </a:r>
            <a:r>
              <a:rPr lang="en-US" sz="2000" dirty="0"/>
              <a:t>):</a:t>
            </a:r>
          </a:p>
          <a:p>
            <a:r>
              <a:rPr lang="en-US" sz="2000" dirty="0"/>
              <a:t>LSTM (Long-Short Term Memory)</a:t>
            </a:r>
          </a:p>
          <a:p>
            <a:r>
              <a:rPr lang="en-US" sz="2000" dirty="0"/>
              <a:t>GRU (Gated Recurrent Unit)</a:t>
            </a:r>
          </a:p>
          <a:p>
            <a:r>
              <a:rPr lang="en-US" sz="2000" dirty="0"/>
              <a:t>TCN (Temporal Convolutional Network)</a:t>
            </a:r>
          </a:p>
          <a:p>
            <a:r>
              <a:rPr lang="en-US" sz="2000" dirty="0"/>
              <a:t>TETS (Transformer Encoder for Time Series)</a:t>
            </a:r>
          </a:p>
          <a:p>
            <a:endParaRPr lang="en-US" sz="2000" dirty="0"/>
          </a:p>
          <a:p>
            <a:pPr marL="0" indent="0">
              <a:buNone/>
            </a:pPr>
            <a:r>
              <a:rPr lang="en-US" sz="2000" dirty="0"/>
              <a:t>Rudimentary </a:t>
            </a:r>
            <a:r>
              <a:rPr lang="en-US" sz="2000" dirty="0" err="1"/>
              <a:t>xAI</a:t>
            </a:r>
            <a:r>
              <a:rPr lang="en-US" sz="2000" dirty="0"/>
              <a:t> for ML models</a:t>
            </a:r>
          </a:p>
        </p:txBody>
      </p:sp>
      <p:sp>
        <p:nvSpPr>
          <p:cNvPr id="6" name="Text Placeholder 9">
            <a:extLst>
              <a:ext uri="{FF2B5EF4-FFF2-40B4-BE49-F238E27FC236}">
                <a16:creationId xmlns:a16="http://schemas.microsoft.com/office/drawing/2014/main" id="{F02260E2-4EBF-AB8B-29BC-707418815871}"/>
              </a:ext>
            </a:extLst>
          </p:cNvPr>
          <p:cNvSpPr txBox="1">
            <a:spLocks/>
          </p:cNvSpPr>
          <p:nvPr/>
        </p:nvSpPr>
        <p:spPr>
          <a:xfrm>
            <a:off x="6542598" y="2468190"/>
            <a:ext cx="5092251" cy="3908442"/>
          </a:xfrm>
          <a:prstGeom prst="rect">
            <a:avLst/>
          </a:prstGeom>
        </p:spPr>
        <p:txBody>
          <a:bodyPr lIns="0" tIns="0" rIns="0" bIns="0"/>
          <a:lstStyle>
            <a:lvl1pPr marL="239994" indent="-239994" algn="l" defTabSz="914377" rtl="0" eaLnBrk="1" latinLnBrk="0" hangingPunct="1">
              <a:lnSpc>
                <a:spcPct val="100000"/>
              </a:lnSpc>
              <a:spcBef>
                <a:spcPts val="0"/>
              </a:spcBef>
              <a:spcAft>
                <a:spcPts val="800"/>
              </a:spcAft>
              <a:buSzPct val="70000"/>
              <a:buFont typeface="Arial" panose="020B0604020202020204" pitchFamily="34" charset="0"/>
              <a:buChar char="•"/>
              <a:defRPr sz="1600" kern="1200">
                <a:solidFill>
                  <a:schemeClr val="tx1"/>
                </a:solidFill>
                <a:latin typeface="+mn-lt"/>
                <a:ea typeface="+mn-ea"/>
                <a:cs typeface="+mn-cs"/>
              </a:defRPr>
            </a:lvl1pPr>
            <a:lvl2pPr marL="479988" indent="-239994" algn="l" defTabSz="914377" rtl="0" eaLnBrk="1" latinLnBrk="0" hangingPunct="1">
              <a:lnSpc>
                <a:spcPct val="100000"/>
              </a:lnSpc>
              <a:spcBef>
                <a:spcPts val="0"/>
              </a:spcBef>
              <a:spcAft>
                <a:spcPts val="800"/>
              </a:spcAft>
              <a:buSzPct val="70000"/>
              <a:buFont typeface="Arial" panose="020B0604020202020204" pitchFamily="34" charset="0"/>
              <a:buChar char="•"/>
              <a:defRPr sz="1600" kern="1200">
                <a:solidFill>
                  <a:schemeClr val="tx1"/>
                </a:solidFill>
                <a:latin typeface="+mn-lt"/>
                <a:ea typeface="+mn-ea"/>
                <a:cs typeface="+mn-cs"/>
              </a:defRPr>
            </a:lvl2pPr>
            <a:lvl3pPr marL="719982" indent="-239994" algn="l" defTabSz="914377" rtl="0" eaLnBrk="1" latinLnBrk="0" hangingPunct="1">
              <a:lnSpc>
                <a:spcPct val="100000"/>
              </a:lnSpc>
              <a:spcBef>
                <a:spcPts val="0"/>
              </a:spcBef>
              <a:spcAft>
                <a:spcPts val="800"/>
              </a:spcAft>
              <a:buSzPct val="70000"/>
              <a:buFont typeface="Arial" panose="020B0604020202020204" pitchFamily="34" charset="0"/>
              <a:buChar char="•"/>
              <a:defRPr sz="1600" kern="1200">
                <a:solidFill>
                  <a:schemeClr val="tx1"/>
                </a:solidFill>
                <a:latin typeface="+mn-lt"/>
                <a:ea typeface="+mn-ea"/>
                <a:cs typeface="+mn-cs"/>
              </a:defRPr>
            </a:lvl3pPr>
            <a:lvl4pPr marL="959976" indent="-239994" algn="l" defTabSz="914377" rtl="0" eaLnBrk="1" latinLnBrk="0" hangingPunct="1">
              <a:lnSpc>
                <a:spcPct val="100000"/>
              </a:lnSpc>
              <a:spcBef>
                <a:spcPts val="0"/>
              </a:spcBef>
              <a:spcAft>
                <a:spcPts val="800"/>
              </a:spcAft>
              <a:buSzPct val="70000"/>
              <a:buFont typeface="Arial" panose="020B0604020202020204" pitchFamily="34" charset="0"/>
              <a:buChar char="•"/>
              <a:defRPr lang="en-US" sz="1600" kern="1200" dirty="0">
                <a:solidFill>
                  <a:schemeClr val="tx1"/>
                </a:solidFill>
                <a:latin typeface="+mn-lt"/>
                <a:ea typeface="+mn-ea"/>
                <a:cs typeface="+mn-cs"/>
              </a:defRPr>
            </a:lvl4pPr>
            <a:lvl5pPr marL="1199970" indent="-239994" algn="l" defTabSz="914377" rtl="0" eaLnBrk="1" latinLnBrk="0" hangingPunct="1">
              <a:lnSpc>
                <a:spcPct val="100000"/>
              </a:lnSpc>
              <a:spcBef>
                <a:spcPts val="0"/>
              </a:spcBef>
              <a:spcAft>
                <a:spcPts val="800"/>
              </a:spcAft>
              <a:buSzPct val="70000"/>
              <a:buFont typeface="Arial" panose="020B0604020202020204" pitchFamily="34" charset="0"/>
              <a:buChar char="•"/>
              <a:defRPr sz="1600" kern="1200">
                <a:solidFill>
                  <a:schemeClr val="tx1"/>
                </a:solidFill>
                <a:latin typeface="+mn-lt"/>
                <a:ea typeface="+mn-ea"/>
                <a:cs typeface="+mn-cs"/>
              </a:defRPr>
            </a:lvl5pPr>
            <a:lvl6pPr marL="1439964" indent="-239994" algn="l" defTabSz="914377" rtl="0" eaLnBrk="1" latinLnBrk="0" hangingPunct="1">
              <a:lnSpc>
                <a:spcPct val="100000"/>
              </a:lnSpc>
              <a:spcBef>
                <a:spcPts val="0"/>
              </a:spcBef>
              <a:buSzPct val="70000"/>
              <a:buFont typeface="Arial" panose="020B0604020202020204" pitchFamily="34" charset="0"/>
              <a:buChar char="•"/>
              <a:defRPr sz="1467" kern="1200">
                <a:solidFill>
                  <a:schemeClr val="tx2"/>
                </a:solidFill>
                <a:latin typeface="+mn-lt"/>
                <a:ea typeface="+mn-ea"/>
                <a:cs typeface="+mn-cs"/>
              </a:defRPr>
            </a:lvl6pPr>
            <a:lvl7pPr marL="1439964"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NonML container models </a:t>
            </a:r>
            <a:br>
              <a:rPr lang="en-US" sz="2000" dirty="0"/>
            </a:br>
            <a:r>
              <a:rPr lang="en-US" sz="2000" dirty="0"/>
              <a:t>(via </a:t>
            </a:r>
            <a:r>
              <a:rPr lang="en-US" sz="2000" dirty="0" err="1"/>
              <a:t>StatsForecast</a:t>
            </a:r>
            <a:r>
              <a:rPr lang="en-US" sz="2000" dirty="0"/>
              <a:t> and Prophet):</a:t>
            </a:r>
          </a:p>
          <a:p>
            <a:r>
              <a:rPr lang="en-US" sz="2000" dirty="0" err="1"/>
              <a:t>AutoArima</a:t>
            </a:r>
            <a:endParaRPr lang="en-US" sz="2000" dirty="0"/>
          </a:p>
          <a:p>
            <a:r>
              <a:rPr lang="en-US" sz="2000" dirty="0" err="1"/>
              <a:t>AutoETS</a:t>
            </a:r>
            <a:endParaRPr lang="en-US" sz="2000" dirty="0"/>
          </a:p>
          <a:p>
            <a:r>
              <a:rPr lang="en-US" sz="2000" dirty="0" err="1"/>
              <a:t>AutoTheta</a:t>
            </a:r>
            <a:endParaRPr lang="en-US" sz="2000" dirty="0"/>
          </a:p>
          <a:p>
            <a:r>
              <a:rPr lang="en-US" sz="2000" dirty="0" err="1"/>
              <a:t>AutoMFLES</a:t>
            </a:r>
            <a:endParaRPr lang="en-US" sz="2000" dirty="0"/>
          </a:p>
          <a:p>
            <a:r>
              <a:rPr lang="en-US" sz="2000" dirty="0" err="1"/>
              <a:t>AutoTBATS</a:t>
            </a:r>
            <a:endParaRPr lang="en-US" sz="2000" dirty="0"/>
          </a:p>
          <a:p>
            <a:r>
              <a:rPr lang="en-US" sz="2000" dirty="0"/>
              <a:t>Prophet</a:t>
            </a:r>
          </a:p>
        </p:txBody>
      </p:sp>
    </p:spTree>
    <p:extLst>
      <p:ext uri="{BB962C8B-B14F-4D97-AF65-F5344CB8AC3E}">
        <p14:creationId xmlns:p14="http://schemas.microsoft.com/office/powerpoint/2010/main" val="1417927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068AA-92DA-B421-6652-F5EA09953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CD6D3-0063-3D09-FF56-FAA720DF205B}"/>
              </a:ext>
            </a:extLst>
          </p:cNvPr>
          <p:cNvSpPr>
            <a:spLocks noGrp="1"/>
          </p:cNvSpPr>
          <p:nvPr>
            <p:ph type="title"/>
          </p:nvPr>
        </p:nvSpPr>
        <p:spPr/>
        <p:txBody>
          <a:bodyPr vert="horz" lIns="0" tIns="0" rIns="0" bIns="0" anchor="t">
            <a:noAutofit/>
          </a:bodyPr>
          <a:lstStyle/>
          <a:p>
            <a:r>
              <a:rPr lang="en-US" dirty="0"/>
              <a:t>Inference Container</a:t>
            </a:r>
          </a:p>
        </p:txBody>
      </p:sp>
      <p:sp>
        <p:nvSpPr>
          <p:cNvPr id="3" name="Text Placeholder 2">
            <a:extLst>
              <a:ext uri="{FF2B5EF4-FFF2-40B4-BE49-F238E27FC236}">
                <a16:creationId xmlns:a16="http://schemas.microsoft.com/office/drawing/2014/main" id="{071B3353-3641-9E08-2106-864982660D9D}"/>
              </a:ext>
            </a:extLst>
          </p:cNvPr>
          <p:cNvSpPr>
            <a:spLocks noGrp="1"/>
          </p:cNvSpPr>
          <p:nvPr>
            <p:ph type="body" sz="quarter" idx="10"/>
          </p:nvPr>
        </p:nvSpPr>
        <p:spPr/>
        <p:txBody>
          <a:bodyPr lIns="0" tIns="0" rIns="0" bIns="0" anchor="t"/>
          <a:lstStyle/>
          <a:p>
            <a:r>
              <a:rPr lang="en-US" dirty="0"/>
              <a:t>Step Four – Forecasting</a:t>
            </a:r>
          </a:p>
        </p:txBody>
      </p:sp>
      <p:sp>
        <p:nvSpPr>
          <p:cNvPr id="5" name="Footer Placeholder 4">
            <a:extLst>
              <a:ext uri="{FF2B5EF4-FFF2-40B4-BE49-F238E27FC236}">
                <a16:creationId xmlns:a16="http://schemas.microsoft.com/office/drawing/2014/main" id="{68B2DAE6-4789-5D21-8DD5-0619C9E7B4D0}"/>
              </a:ext>
            </a:extLst>
          </p:cNvPr>
          <p:cNvSpPr>
            <a:spLocks noGrp="1"/>
          </p:cNvSpPr>
          <p:nvPr>
            <p:ph type="ftr" sz="quarter" idx="3"/>
          </p:nvPr>
        </p:nvSpPr>
        <p:spPr/>
        <p:txBody>
          <a:bodyPr/>
          <a:lstStyle/>
          <a:p>
            <a:r>
              <a:rPr lang="en-US"/>
              <a:t>
              </a:t>
            </a:r>
          </a:p>
        </p:txBody>
      </p:sp>
      <p:sp>
        <p:nvSpPr>
          <p:cNvPr id="10" name="Text Placeholder 9">
            <a:extLst>
              <a:ext uri="{FF2B5EF4-FFF2-40B4-BE49-F238E27FC236}">
                <a16:creationId xmlns:a16="http://schemas.microsoft.com/office/drawing/2014/main" id="{78EC63C9-F223-940C-32FA-4FA4C0FA1B65}"/>
              </a:ext>
            </a:extLst>
          </p:cNvPr>
          <p:cNvSpPr>
            <a:spLocks noGrp="1"/>
          </p:cNvSpPr>
          <p:nvPr>
            <p:ph type="body" sz="quarter" idx="15"/>
          </p:nvPr>
        </p:nvSpPr>
        <p:spPr>
          <a:xfrm>
            <a:off x="556450" y="1680000"/>
            <a:ext cx="11078399" cy="4158640"/>
          </a:xfrm>
        </p:spPr>
        <p:txBody>
          <a:bodyPr/>
          <a:lstStyle/>
          <a:p>
            <a:r>
              <a:rPr lang="en-US" sz="2000" dirty="0"/>
              <a:t>Takes trained models and evaluation data as input (separate from data seen during training)</a:t>
            </a:r>
          </a:p>
          <a:p>
            <a:r>
              <a:rPr lang="en-US" sz="2000" dirty="0"/>
              <a:t>Forecasts for a specified inference length, always taking real data as input when possible.</a:t>
            </a:r>
          </a:p>
          <a:p>
            <a:r>
              <a:rPr lang="en-US" sz="2000" dirty="0"/>
              <a:t>When real data runs out, uses own forecasts as input (implementing scheduled sampling for encoder/decoder architectures would improve autoregressive forecasting accuracy)</a:t>
            </a:r>
          </a:p>
          <a:p>
            <a:r>
              <a:rPr lang="en-US" sz="2000" dirty="0"/>
              <a:t>Recommend for the future to add a metric here for numerical comparison between models (e.g. MAE, MSE, etc.)</a:t>
            </a:r>
          </a:p>
          <a:p>
            <a:endParaRPr lang="en-US" sz="2000" dirty="0"/>
          </a:p>
          <a:p>
            <a:pPr marL="0" indent="0">
              <a:buNone/>
            </a:pPr>
            <a:r>
              <a:rPr lang="en-US" sz="2000" dirty="0"/>
              <a:t>Current evaluation presentation is split between native MLflow dashboard (for model data and metrics) and Apache Superset (forecast graphing and comparison to ground truth)</a:t>
            </a:r>
          </a:p>
        </p:txBody>
      </p:sp>
    </p:spTree>
    <p:extLst>
      <p:ext uri="{BB962C8B-B14F-4D97-AF65-F5344CB8AC3E}">
        <p14:creationId xmlns:p14="http://schemas.microsoft.com/office/powerpoint/2010/main" val="4181286600"/>
      </p:ext>
    </p:extLst>
  </p:cSld>
  <p:clrMapOvr>
    <a:masterClrMapping/>
  </p:clrMapOvr>
</p:sld>
</file>

<file path=ppt/theme/theme1.xml><?xml version="1.0" encoding="utf-8"?>
<a:theme xmlns:a="http://schemas.openxmlformats.org/drawingml/2006/main" name="1. White">
  <a:themeElements>
    <a:clrScheme name="Nokia 2.0">
      <a:dk1>
        <a:srgbClr val="001135"/>
      </a:dk1>
      <a:lt1>
        <a:srgbClr val="FFFFFF"/>
      </a:lt1>
      <a:dk2>
        <a:srgbClr val="666666"/>
      </a:dk2>
      <a:lt2>
        <a:srgbClr val="EBEBEB"/>
      </a:lt2>
      <a:accent1>
        <a:srgbClr val="005AFF"/>
      </a:accent1>
      <a:accent2>
        <a:srgbClr val="23ABB6"/>
      </a:accent2>
      <a:accent3>
        <a:srgbClr val="37CC73"/>
      </a:accent3>
      <a:accent4>
        <a:srgbClr val="F47F31"/>
      </a:accent4>
      <a:accent5>
        <a:srgbClr val="E03DCD"/>
      </a:accent5>
      <a:accent6>
        <a:srgbClr val="7D33F2"/>
      </a:accent6>
      <a:hlink>
        <a:srgbClr val="001135"/>
      </a:hlink>
      <a:folHlink>
        <a:srgbClr val="005AFF"/>
      </a:folHlink>
    </a:clrScheme>
    <a:fontScheme name="Nokia fonts 2023">
      <a:majorFont>
        <a:latin typeface="Nokia Pure Headline Light"/>
        <a:ea typeface=""/>
        <a:cs typeface=""/>
      </a:majorFont>
      <a:minorFont>
        <a:latin typeface="Nokia Pure Text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Aft>
            <a:spcPts val="0"/>
          </a:spcAft>
          <a:buSzPct val="100000"/>
          <a:defRPr sz="12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wrap="square" lIns="0" tIns="0" rIns="0" bIns="0" rtlCol="0">
        <a:noAutofit/>
      </a:bodyPr>
      <a:lstStyle>
        <a:defPPr marL="0" marR="0" indent="0" algn="l" defTabSz="180000" rtl="0" eaLnBrk="1" fontAlgn="auto" latinLnBrk="0" hangingPunct="1">
          <a:lnSpc>
            <a:spcPct val="100000"/>
          </a:lnSpc>
          <a:spcBef>
            <a:spcPts val="0"/>
          </a:spcBef>
          <a:spcAft>
            <a:spcPts val="0"/>
          </a:spcAft>
          <a:buClrTx/>
          <a:buSzTx/>
          <a:buFont typeface="+mj-lt"/>
          <a:buNone/>
          <a:tabLst>
            <a:tab pos="180000" algn="l"/>
          </a:tabLst>
          <a:defRPr kumimoji="0" sz="1200" b="0" i="0" u="none" strike="noStrike" kern="1200" cap="none" spc="0" normalizeH="0" baseline="0" noProof="0" dirty="0" smtClean="0">
            <a:ln>
              <a:noFill/>
            </a:ln>
            <a:solidFill>
              <a:schemeClr val="tx1"/>
            </a:solidFill>
            <a:effectLst/>
            <a:uLnTx/>
            <a:uFillTx/>
            <a:latin typeface="Nokia Pure Text Light"/>
            <a:ea typeface="+mn-ea"/>
            <a:cs typeface="+mn-cs"/>
          </a:defRPr>
        </a:defPPr>
      </a:lstStyle>
    </a:txDef>
  </a:objectDefaults>
  <a:extraClrSchemeLst/>
  <a:extLst>
    <a:ext uri="{05A4C25C-085E-4340-85A3-A5531E510DB2}">
      <thm15:themeFamily xmlns:thm15="http://schemas.microsoft.com/office/thememl/2012/main" name="Nokia 2025 - PowerPoint template v2.7.potx" id="{71F438CF-EAA7-4543-B014-9CEAB67C4E1B}" vid="{2FD5EE57-6B60-4447-BEC3-E6E6F0D4BA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Pre-Project Presentation</Template>
  <TotalTime>3288</TotalTime>
  <Words>1321</Words>
  <Application>Microsoft Office PowerPoint</Application>
  <PresentationFormat>Widescreen</PresentationFormat>
  <Paragraphs>88</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Cambria Math</vt:lpstr>
      <vt:lpstr>Nokia Pure Headline Light</vt:lpstr>
      <vt:lpstr>Nokia Pure Text</vt:lpstr>
      <vt:lpstr>Nokia Pure Text Light</vt:lpstr>
      <vt:lpstr>1. White</vt:lpstr>
      <vt:lpstr>Time Series Data – Federated Learning Pipeline</vt:lpstr>
      <vt:lpstr>Dataset Background</vt:lpstr>
      <vt:lpstr>Exploratory Data Analysis</vt:lpstr>
      <vt:lpstr>PowerPoint Presentation</vt:lpstr>
      <vt:lpstr>EDA Container</vt:lpstr>
      <vt:lpstr>Preprocess Container</vt:lpstr>
      <vt:lpstr>Train/NonML Container</vt:lpstr>
      <vt:lpstr>Inference Container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Data – Federated Learning Pipeline</dc:title>
  <dc:creator>Alexander Lange (Nokia)</dc:creator>
  <cp:lastModifiedBy>Alexander Lange (Nokia)</cp:lastModifiedBy>
  <cp:revision>2</cp:revision>
  <dcterms:created xsi:type="dcterms:W3CDTF">2025-07-15T17:35:23Z</dcterms:created>
  <dcterms:modified xsi:type="dcterms:W3CDTF">2025-09-05T21:04:14Z</dcterms:modified>
</cp:coreProperties>
</file>